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F5"/>
    <a:srgbClr val="B1C5DC"/>
    <a:srgbClr val="EEF2F7"/>
    <a:srgbClr val="7799C1"/>
    <a:srgbClr val="00579D"/>
    <a:srgbClr val="98BF0E"/>
    <a:srgbClr val="00579E"/>
    <a:srgbClr val="98BF0C"/>
    <a:srgbClr val="737A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687" autoAdjust="0"/>
  </p:normalViewPr>
  <p:slideViewPr>
    <p:cSldViewPr>
      <p:cViewPr varScale="1">
        <p:scale>
          <a:sx n="158" d="100"/>
          <a:sy n="158" d="100"/>
        </p:scale>
        <p:origin x="177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010201-E75C-4B63-8B60-6553031796F9}" type="doc">
      <dgm:prSet loTypeId="urn:microsoft.com/office/officeart/2005/8/layout/orgChart1" loCatId="hierarchy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de-DE"/>
        </a:p>
      </dgm:t>
    </dgm:pt>
    <dgm:pt modelId="{CDF6FB74-F693-42AF-B968-5F734435A5CE}">
      <dgm:prSet phldrT="[Text]" custT="1"/>
      <dgm:spPr>
        <a:solidFill>
          <a:srgbClr val="7799C1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LVR-Fachbereich 74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Sozialhilfe /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Fachliche Ressourcen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Leitung: Gabriele von Berg (V)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Vorzimmer: Britta Fürst</a:t>
          </a:r>
          <a:br>
            <a:rPr lang="de-DE" sz="6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7400 / 7401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45E702-5FDB-482E-8056-6451A85C2D95}" type="parTrans" cxnId="{D24134EC-1FE2-4E23-BE72-1F9EE11B3998}">
      <dgm:prSet/>
      <dgm:spPr/>
      <dgm:t>
        <a:bodyPr/>
        <a:lstStyle/>
        <a:p>
          <a:pPr algn="ctr"/>
          <a:endParaRPr lang="de-DE" b="1"/>
        </a:p>
      </dgm:t>
    </dgm:pt>
    <dgm:pt modelId="{1A79CA85-D915-49C3-91AB-1C8EC633CE2A}" type="sibTrans" cxnId="{D24134EC-1FE2-4E23-BE72-1F9EE11B3998}">
      <dgm:prSet/>
      <dgm:spPr/>
      <dgm:t>
        <a:bodyPr/>
        <a:lstStyle/>
        <a:p>
          <a:pPr algn="ctr"/>
          <a:endParaRPr lang="de-DE" b="1"/>
        </a:p>
      </dgm:t>
    </dgm:pt>
    <dgm:pt modelId="{677962DC-C683-468C-84B8-02A9B6126704}">
      <dgm:prSet phldrT="[Text]"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74.10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in anderen Lebenslagen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Monika Jacob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6734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DC7531-3133-4DB1-A954-4886F41913B1}" type="parTrans" cxnId="{4BC794FB-B8FC-4524-8567-345C726645FA}">
      <dgm:prSet/>
      <dgm:spPr/>
      <dgm:t>
        <a:bodyPr/>
        <a:lstStyle/>
        <a:p>
          <a:pPr algn="ctr"/>
          <a:endParaRPr lang="de-DE" b="1"/>
        </a:p>
      </dgm:t>
    </dgm:pt>
    <dgm:pt modelId="{D726E010-2C05-4BAA-A939-2DC351B554D2}" type="sibTrans" cxnId="{4BC794FB-B8FC-4524-8567-345C726645FA}">
      <dgm:prSet/>
      <dgm:spPr/>
      <dgm:t>
        <a:bodyPr/>
        <a:lstStyle/>
        <a:p>
          <a:pPr algn="ctr"/>
          <a:endParaRPr lang="de-DE" b="1"/>
        </a:p>
      </dgm:t>
    </dgm:pt>
    <dgm:pt modelId="{581FF4B0-BA18-4A0F-83DA-5B290EF3F4A0}">
      <dgm:prSet phldrT="[Text]"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74.20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Heimentgelte, Verwendungsnachweise,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Bauten fremder Träger, Einzelverhandlungen Entgelte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Susanne Klein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2085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3BF42F-8838-4682-85D9-1333A9A378BA}" type="parTrans" cxnId="{0E5DFAED-D3AC-43BF-AA56-D6F8ECEACD89}">
      <dgm:prSet/>
      <dgm:spPr/>
      <dgm:t>
        <a:bodyPr/>
        <a:lstStyle/>
        <a:p>
          <a:pPr algn="ctr"/>
          <a:endParaRPr lang="de-DE" b="1"/>
        </a:p>
      </dgm:t>
    </dgm:pt>
    <dgm:pt modelId="{A69351A3-32A6-48AF-AAE5-D8014532B070}" type="sibTrans" cxnId="{0E5DFAED-D3AC-43BF-AA56-D6F8ECEACD89}">
      <dgm:prSet/>
      <dgm:spPr/>
      <dgm:t>
        <a:bodyPr/>
        <a:lstStyle/>
        <a:p>
          <a:pPr algn="ctr"/>
          <a:endParaRPr lang="de-DE" b="1"/>
        </a:p>
      </dgm:t>
    </dgm:pt>
    <dgm:pt modelId="{1A624481-3EFB-4CDE-B776-67956E99765D}">
      <dgm:prSet phldrT="[Text]"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74.30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Rechtsdienst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Dr. Monika Exner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6105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C2DBCB-F284-4AFC-91A9-BC194B685FB2}" type="parTrans" cxnId="{97290F22-D0A2-41C1-838D-8F145F19155F}">
      <dgm:prSet/>
      <dgm:spPr/>
      <dgm:t>
        <a:bodyPr/>
        <a:lstStyle/>
        <a:p>
          <a:pPr algn="ctr"/>
          <a:endParaRPr lang="de-DE" b="1"/>
        </a:p>
      </dgm:t>
    </dgm:pt>
    <dgm:pt modelId="{CC599DD1-0EB2-42B2-9D88-89F943668BC6}" type="sibTrans" cxnId="{97290F22-D0A2-41C1-838D-8F145F19155F}">
      <dgm:prSet/>
      <dgm:spPr/>
      <dgm:t>
        <a:bodyPr/>
        <a:lstStyle/>
        <a:p>
          <a:pPr algn="ctr"/>
          <a:endParaRPr lang="de-DE" b="1"/>
        </a:p>
      </dgm:t>
    </dgm:pt>
    <dgm:pt modelId="{CE2A0295-F4B9-4C63-9C54-C031A53B17E0}">
      <dgm:prSet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74.40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Deutsche im Ausland,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GHBG, Blindenhilfe,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Gesundheit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Sonja </a:t>
          </a:r>
          <a:r>
            <a:rPr lang="de-DE" sz="600" b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Pellmann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6535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4EBBF9-A8A8-462A-B4AE-96113C4D5FBE}" type="parTrans" cxnId="{17F0687C-9B26-4A28-923E-568F579D176A}">
      <dgm:prSet/>
      <dgm:spPr/>
      <dgm:t>
        <a:bodyPr/>
        <a:lstStyle/>
        <a:p>
          <a:pPr algn="ctr"/>
          <a:endParaRPr lang="de-DE" b="1"/>
        </a:p>
      </dgm:t>
    </dgm:pt>
    <dgm:pt modelId="{FA610D3D-0D9A-4464-AA08-DFFF34B46751}" type="sibTrans" cxnId="{17F0687C-9B26-4A28-923E-568F579D176A}">
      <dgm:prSet/>
      <dgm:spPr/>
      <dgm:t>
        <a:bodyPr/>
        <a:lstStyle/>
        <a:p>
          <a:pPr algn="ctr"/>
          <a:endParaRPr lang="de-DE" b="1"/>
        </a:p>
      </dgm:t>
    </dgm:pt>
    <dgm:pt modelId="{52C0F1C1-184A-44BD-A1BD-337AFC91B787}">
      <dgm:prSet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74.60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Qualität und Prüfung</a:t>
          </a: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Sebastian Wagner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7608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90604C-C7AE-44FB-83A1-FC1C36B9AADE}" type="parTrans" cxnId="{CC6A52E7-99FE-4473-A5E1-7E24B4B7A073}">
      <dgm:prSet/>
      <dgm:spPr/>
      <dgm:t>
        <a:bodyPr/>
        <a:lstStyle/>
        <a:p>
          <a:pPr algn="ctr"/>
          <a:endParaRPr lang="de-DE" b="1"/>
        </a:p>
      </dgm:t>
    </dgm:pt>
    <dgm:pt modelId="{1E1003D2-BC88-4241-B9F6-5146FE85D34B}" type="sibTrans" cxnId="{CC6A52E7-99FE-4473-A5E1-7E24B4B7A073}">
      <dgm:prSet/>
      <dgm:spPr/>
      <dgm:t>
        <a:bodyPr/>
        <a:lstStyle/>
        <a:p>
          <a:pPr algn="ctr"/>
          <a:endParaRPr lang="de-DE" b="1"/>
        </a:p>
      </dgm:t>
    </dgm:pt>
    <dgm:pt modelId="{EFD30E8E-AFA2-4412-A310-B86F47B73A56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74.41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GHBG, Blindenhilfe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Jörg Panhans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6947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848D91-5CA6-4E3C-A752-59BE6EF8F11E}" type="parTrans" cxnId="{BFCE4071-89FF-4EBD-B800-F1EBDEF37F52}">
      <dgm:prSet/>
      <dgm:spPr/>
      <dgm:t>
        <a:bodyPr/>
        <a:lstStyle/>
        <a:p>
          <a:pPr algn="ctr"/>
          <a:endParaRPr lang="de-DE" b="1"/>
        </a:p>
      </dgm:t>
    </dgm:pt>
    <dgm:pt modelId="{C98967FD-2E07-4E82-8B70-89C8733F1BED}" type="sibTrans" cxnId="{BFCE4071-89FF-4EBD-B800-F1EBDEF37F52}">
      <dgm:prSet/>
      <dgm:spPr/>
      <dgm:t>
        <a:bodyPr/>
        <a:lstStyle/>
        <a:p>
          <a:pPr algn="ctr"/>
          <a:endParaRPr lang="de-DE" b="1"/>
        </a:p>
      </dgm:t>
    </dgm:pt>
    <dgm:pt modelId="{01CB4EE4-9C18-4BA5-BB14-8C1165B4FBE0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43a SGB XI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N.N.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5EEFDCB5-8B5B-4E82-93FE-652E31063866}" type="parTrans" cxnId="{11AD0581-734E-4C27-B83A-B97E0202E869}">
      <dgm:prSet/>
      <dgm:spPr/>
      <dgm:t>
        <a:bodyPr/>
        <a:lstStyle/>
        <a:p>
          <a:pPr algn="ctr"/>
          <a:endParaRPr lang="de-DE" b="1"/>
        </a:p>
      </dgm:t>
    </dgm:pt>
    <dgm:pt modelId="{5E75CB6F-9C67-4F4B-928A-EC7802271123}" type="sibTrans" cxnId="{11AD0581-734E-4C27-B83A-B97E0202E869}">
      <dgm:prSet/>
      <dgm:spPr/>
      <dgm:t>
        <a:bodyPr/>
        <a:lstStyle/>
        <a:p>
          <a:pPr algn="ctr"/>
          <a:endParaRPr lang="de-DE" b="1"/>
        </a:p>
      </dgm:t>
    </dgm:pt>
    <dgm:pt modelId="{8F93B9DC-78A0-45CC-9497-2E1A1ABA4E86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74.13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§43a SGB XI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Heike Stümper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6442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852C72-2319-4CE1-BC7B-ABEF0DBB6C88}" type="parTrans" cxnId="{9D5C9687-0B90-4782-B2ED-B535727687C9}">
      <dgm:prSet/>
      <dgm:spPr/>
      <dgm:t>
        <a:bodyPr/>
        <a:lstStyle/>
        <a:p>
          <a:pPr algn="ctr"/>
          <a:endParaRPr lang="de-DE" b="1"/>
        </a:p>
      </dgm:t>
    </dgm:pt>
    <dgm:pt modelId="{14175771-605B-470D-B6A9-FAD9C96180EE}" type="sibTrans" cxnId="{9D5C9687-0B90-4782-B2ED-B535727687C9}">
      <dgm:prSet/>
      <dgm:spPr/>
      <dgm:t>
        <a:bodyPr/>
        <a:lstStyle/>
        <a:p>
          <a:pPr algn="ctr"/>
          <a:endParaRPr lang="de-DE" b="1"/>
        </a:p>
      </dgm:t>
    </dgm:pt>
    <dgm:pt modelId="{6603895C-C812-4E4F-B880-43E20A54D0AD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Heimentgelte für Pflegeeinrichtungen und Einrichtungen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der Jugendhilfe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de-DE" sz="600" b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   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Michael Fritsch   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          </a:t>
          </a: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6581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1F2FE0-7FC8-4500-AC52-EFF7368194EA}" type="parTrans" cxnId="{E706822A-581E-44CD-BFA8-5B587E6DA478}">
      <dgm:prSet/>
      <dgm:spPr/>
      <dgm:t>
        <a:bodyPr/>
        <a:lstStyle/>
        <a:p>
          <a:pPr algn="ctr"/>
          <a:endParaRPr lang="de-DE" b="1"/>
        </a:p>
      </dgm:t>
    </dgm:pt>
    <dgm:pt modelId="{A392AAE3-4121-43C1-B6A2-5B38C5B58B94}" type="sibTrans" cxnId="{E706822A-581E-44CD-BFA8-5B587E6DA478}">
      <dgm:prSet/>
      <dgm:spPr/>
      <dgm:t>
        <a:bodyPr/>
        <a:lstStyle/>
        <a:p>
          <a:pPr algn="ctr"/>
          <a:endParaRPr lang="de-DE" b="1"/>
        </a:p>
      </dgm:t>
    </dgm:pt>
    <dgm:pt modelId="{70F96859-63C4-4802-BB26-6EB92B022B39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74.22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Prüfung von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Verwendungsnach-weisen</a:t>
          </a: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Stephan Budde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7731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3CF377-9C67-4E0C-AA1D-900A3A3B5FC0}" type="parTrans" cxnId="{504F9F38-374D-43AB-B034-A0FDECFE9B28}">
      <dgm:prSet/>
      <dgm:spPr/>
      <dgm:t>
        <a:bodyPr/>
        <a:lstStyle/>
        <a:p>
          <a:pPr algn="ctr"/>
          <a:endParaRPr lang="de-DE" b="1"/>
        </a:p>
      </dgm:t>
    </dgm:pt>
    <dgm:pt modelId="{1F6C4A6F-CAC1-4CF9-B767-B624DD0167A1}" type="sibTrans" cxnId="{504F9F38-374D-43AB-B034-A0FDECFE9B28}">
      <dgm:prSet/>
      <dgm:spPr/>
      <dgm:t>
        <a:bodyPr/>
        <a:lstStyle/>
        <a:p>
          <a:pPr algn="ctr"/>
          <a:endParaRPr lang="de-DE" b="1"/>
        </a:p>
      </dgm:t>
    </dgm:pt>
    <dgm:pt modelId="{FEC53130-3CBD-4F72-80B7-6A24DD79ED04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74.23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Bauten fremder Träger</a:t>
          </a: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Annette Seurer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7738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DA214-5649-4A1D-95F1-932E8C4FE1F6}" type="parTrans" cxnId="{4F097BA5-6C6E-477A-9613-ABDF28868BCF}">
      <dgm:prSet/>
      <dgm:spPr/>
      <dgm:t>
        <a:bodyPr/>
        <a:lstStyle/>
        <a:p>
          <a:pPr algn="ctr"/>
          <a:endParaRPr lang="de-DE" b="1"/>
        </a:p>
      </dgm:t>
    </dgm:pt>
    <dgm:pt modelId="{300AD206-90E3-44F7-8336-DD1BED4CD8E7}" type="sibTrans" cxnId="{4F097BA5-6C6E-477A-9613-ABDF28868BCF}">
      <dgm:prSet/>
      <dgm:spPr/>
      <dgm:t>
        <a:bodyPr/>
        <a:lstStyle/>
        <a:p>
          <a:pPr algn="ctr"/>
          <a:endParaRPr lang="de-DE" b="1"/>
        </a:p>
      </dgm:t>
    </dgm:pt>
    <dgm:pt modelId="{8315D787-F759-4AE8-B90B-C379C56FD553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74.31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Rechtsangelegen- </a:t>
          </a:r>
          <a:r>
            <a:rPr lang="de-DE" sz="600" b="1" dirty="0" err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heiten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I, Kostenerstattung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Petra Munkert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6955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D19A91-294F-4E2F-BF45-D8A6D95AA004}" type="parTrans" cxnId="{D4CC19A4-9C02-48BA-ACF0-A669F702B6FA}">
      <dgm:prSet/>
      <dgm:spPr/>
      <dgm:t>
        <a:bodyPr/>
        <a:lstStyle/>
        <a:p>
          <a:pPr algn="ctr"/>
          <a:endParaRPr lang="de-DE" b="1"/>
        </a:p>
      </dgm:t>
    </dgm:pt>
    <dgm:pt modelId="{BAFE1943-B8DB-4BE7-92BF-3E5286399D7C}" type="sibTrans" cxnId="{D4CC19A4-9C02-48BA-ACF0-A669F702B6FA}">
      <dgm:prSet/>
      <dgm:spPr/>
      <dgm:t>
        <a:bodyPr/>
        <a:lstStyle/>
        <a:p>
          <a:pPr algn="ctr"/>
          <a:endParaRPr lang="de-DE" b="1"/>
        </a:p>
      </dgm:t>
    </dgm:pt>
    <dgm:pt modelId="{0433BE21-6E83-4293-B623-39B890627683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74.32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Rechtsangelegenheiten II, Grundsatz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 err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angelegenheiten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Rahel Kruse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7184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A7D810-A15B-4ACA-A10F-001DD8CDA471}" type="parTrans" cxnId="{71E17811-1CF4-4937-ADC9-6A1069A9F40B}">
      <dgm:prSet/>
      <dgm:spPr/>
      <dgm:t>
        <a:bodyPr/>
        <a:lstStyle/>
        <a:p>
          <a:pPr algn="ctr"/>
          <a:endParaRPr lang="de-DE" b="1"/>
        </a:p>
      </dgm:t>
    </dgm:pt>
    <dgm:pt modelId="{C89C0C92-48B1-41F5-A916-F128FC3A85D1}" type="sibTrans" cxnId="{71E17811-1CF4-4937-ADC9-6A1069A9F40B}">
      <dgm:prSet/>
      <dgm:spPr/>
      <dgm:t>
        <a:bodyPr/>
        <a:lstStyle/>
        <a:p>
          <a:pPr algn="ctr"/>
          <a:endParaRPr lang="de-DE" b="1"/>
        </a:p>
      </dgm:t>
    </dgm:pt>
    <dgm:pt modelId="{FF506A7E-2E4D-46E3-88F8-EE9A07A35C97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74.42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Gesundheit, Deutsche im Ausland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Nicole Assenmacher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6085</a:t>
          </a:r>
        </a:p>
      </dgm:t>
    </dgm:pt>
    <dgm:pt modelId="{93DBC340-66DB-4DDD-B3AA-36D0A0B80A0C}" type="parTrans" cxnId="{A5525074-7F8C-4A8A-8F53-AEB7CDE66BA2}">
      <dgm:prSet/>
      <dgm:spPr/>
      <dgm:t>
        <a:bodyPr/>
        <a:lstStyle/>
        <a:p>
          <a:pPr algn="ctr"/>
          <a:endParaRPr lang="de-DE" b="1"/>
        </a:p>
      </dgm:t>
    </dgm:pt>
    <dgm:pt modelId="{00784165-EB78-464C-8017-066EBCA76D7F}" type="sibTrans" cxnId="{A5525074-7F8C-4A8A-8F53-AEB7CDE66BA2}">
      <dgm:prSet/>
      <dgm:spPr/>
      <dgm:t>
        <a:bodyPr/>
        <a:lstStyle/>
        <a:p>
          <a:pPr algn="ctr"/>
          <a:endParaRPr lang="de-DE" b="1"/>
        </a:p>
      </dgm:t>
    </dgm:pt>
    <dgm:pt modelId="{9A164FBE-579F-4C93-B79A-D4420FF1E5E0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74.51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Leistungen nach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67 SGB XII ff.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Angela Wilms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7259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1D101-4D5E-4604-9213-2AC248E69D4E}" type="parTrans" cxnId="{FFB08893-9BF0-4388-BEBC-8016E7F18D40}">
      <dgm:prSet/>
      <dgm:spPr/>
      <dgm:t>
        <a:bodyPr/>
        <a:lstStyle/>
        <a:p>
          <a:pPr algn="ctr"/>
          <a:endParaRPr lang="de-DE" b="1"/>
        </a:p>
      </dgm:t>
    </dgm:pt>
    <dgm:pt modelId="{A6DA5144-B694-4D15-A7E6-31DDC4D8FDB4}" type="sibTrans" cxnId="{FFB08893-9BF0-4388-BEBC-8016E7F18D40}">
      <dgm:prSet/>
      <dgm:spPr/>
      <dgm:t>
        <a:bodyPr/>
        <a:lstStyle/>
        <a:p>
          <a:pPr algn="ctr"/>
          <a:endParaRPr lang="de-DE" b="1"/>
        </a:p>
      </dgm:t>
    </dgm:pt>
    <dgm:pt modelId="{07672A99-A80B-4B21-8C0B-23FC554EFBC3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74.52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§67 SGB XII,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Frauenhäuser,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NW-Projekte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Stephanie Baum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7213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2988A6-903F-4D38-8758-40AE4F2AED73}" type="parTrans" cxnId="{B5E43324-F3D9-42AA-BC9F-CC2E3D6D715A}">
      <dgm:prSet/>
      <dgm:spPr/>
      <dgm:t>
        <a:bodyPr/>
        <a:lstStyle/>
        <a:p>
          <a:pPr algn="ctr"/>
          <a:endParaRPr lang="de-DE" b="1"/>
        </a:p>
      </dgm:t>
    </dgm:pt>
    <dgm:pt modelId="{570DA3DB-F374-4F4F-9465-7A8B2279A0F0}" type="sibTrans" cxnId="{B5E43324-F3D9-42AA-BC9F-CC2E3D6D715A}">
      <dgm:prSet/>
      <dgm:spPr/>
      <dgm:t>
        <a:bodyPr/>
        <a:lstStyle/>
        <a:p>
          <a:pPr algn="ctr"/>
          <a:endParaRPr lang="de-DE" b="1"/>
        </a:p>
      </dgm:t>
    </dgm:pt>
    <dgm:pt modelId="{02B5694B-39C4-4D68-A1CA-1A2CF65EEF29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74.61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Qualitätsprüfung, Qualitätsstandards fachgerechter Leistungserbringung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Nina Jansen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5695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E17142-461D-4973-B3F0-F62012C0DF31}" type="parTrans" cxnId="{EE95F1A9-EF5B-43C9-8A47-7C18B81BFAB1}">
      <dgm:prSet/>
      <dgm:spPr/>
      <dgm:t>
        <a:bodyPr/>
        <a:lstStyle/>
        <a:p>
          <a:pPr algn="ctr"/>
          <a:endParaRPr lang="de-DE" b="1"/>
        </a:p>
      </dgm:t>
    </dgm:pt>
    <dgm:pt modelId="{40D78CA3-80C4-4662-9CB0-6CC8C0A3C6C3}" type="sibTrans" cxnId="{EE95F1A9-EF5B-43C9-8A47-7C18B81BFAB1}">
      <dgm:prSet/>
      <dgm:spPr/>
      <dgm:t>
        <a:bodyPr/>
        <a:lstStyle/>
        <a:p>
          <a:pPr algn="ctr"/>
          <a:endParaRPr lang="de-DE" b="1"/>
        </a:p>
      </dgm:t>
    </dgm:pt>
    <dgm:pt modelId="{E32D51A7-3876-4C35-B1FA-AC3881DC626B}">
      <dgm:prSet custT="1"/>
      <dgm:spPr>
        <a:solidFill>
          <a:srgbClr val="EEF2F7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74.62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Wirksamkeits-messung, Qualitätsdaten-management, Wirtschaftlichkeits-prüfung, Qualitätsprüfung</a:t>
          </a:r>
        </a:p>
        <a:p>
          <a:pPr algn="ctr">
            <a:lnSpc>
              <a:spcPct val="100000"/>
            </a:lnSpc>
            <a:spcAft>
              <a:spcPts val="0"/>
            </a:spcAft>
          </a:pP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Ingo Kohlgraf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7440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BF44D1-E9C7-4E22-9B13-667122572061}" type="parTrans" cxnId="{16E14AF5-7CDC-4F09-9396-B7C70D96D682}">
      <dgm:prSet/>
      <dgm:spPr/>
      <dgm:t>
        <a:bodyPr/>
        <a:lstStyle/>
        <a:p>
          <a:pPr algn="ctr"/>
          <a:endParaRPr lang="de-DE" b="1"/>
        </a:p>
      </dgm:t>
    </dgm:pt>
    <dgm:pt modelId="{3848F40F-8FFC-40CC-A3BE-7DF8FB719FB5}" type="sibTrans" cxnId="{16E14AF5-7CDC-4F09-9396-B7C70D96D682}">
      <dgm:prSet/>
      <dgm:spPr/>
      <dgm:t>
        <a:bodyPr/>
        <a:lstStyle/>
        <a:p>
          <a:pPr algn="ctr"/>
          <a:endParaRPr lang="de-DE" b="1"/>
        </a:p>
      </dgm:t>
    </dgm:pt>
    <dgm:pt modelId="{1A0D14E7-561A-4A88-8B5B-E7D037857194}" type="asst">
      <dgm:prSet custT="1"/>
      <dgm:spPr>
        <a:solidFill>
          <a:srgbClr val="B1C5DC"/>
        </a:solidFill>
      </dgm:spPr>
      <dgm:t>
        <a:bodyPr tIns="72000" bIns="72000"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Stabsstelle 74.01</a:t>
          </a:r>
          <a:b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MPD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Beate </a:t>
          </a:r>
          <a:r>
            <a:rPr lang="de-DE" sz="600" b="1" dirty="0" err="1">
              <a:latin typeface="Arial" panose="020B0604020202020204" pitchFamily="34" charset="0"/>
              <a:cs typeface="Arial" panose="020B0604020202020204" pitchFamily="34" charset="0"/>
            </a:rPr>
            <a:t>Kubny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6460</a:t>
          </a:r>
        </a:p>
      </dgm:t>
    </dgm:pt>
    <dgm:pt modelId="{94E6D4CC-F650-45BC-B44C-7EBEBD731A45}" type="parTrans" cxnId="{C36F1581-06E5-4790-A690-ABD0833552FC}">
      <dgm:prSet/>
      <dgm:spPr/>
      <dgm:t>
        <a:bodyPr/>
        <a:lstStyle/>
        <a:p>
          <a:pPr algn="ctr"/>
          <a:endParaRPr lang="de-DE" b="1"/>
        </a:p>
      </dgm:t>
    </dgm:pt>
    <dgm:pt modelId="{6BEEC896-1D57-4447-A9F1-B355AFADFC48}" type="sibTrans" cxnId="{C36F1581-06E5-4790-A690-ABD0833552FC}">
      <dgm:prSet/>
      <dgm:spPr/>
      <dgm:t>
        <a:bodyPr/>
        <a:lstStyle/>
        <a:p>
          <a:pPr algn="ctr"/>
          <a:endParaRPr lang="de-DE" b="1"/>
        </a:p>
      </dgm:t>
    </dgm:pt>
    <dgm:pt modelId="{30A55063-9E0E-455A-BF2A-16A4551A1E54}">
      <dgm:prSet custT="1"/>
      <dgm:spPr>
        <a:solidFill>
          <a:srgbClr val="EDF1F5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74.14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Pflegefachdienst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Alexander Engelhardt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6782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D53E73-2B9E-4611-91BA-FFFAC93D0F9A}" type="parTrans" cxnId="{174E028A-D72C-40FF-B038-A03D61258796}">
      <dgm:prSet/>
      <dgm:spPr/>
      <dgm:t>
        <a:bodyPr/>
        <a:lstStyle/>
        <a:p>
          <a:pPr algn="ctr"/>
          <a:endParaRPr lang="de-DE" b="1"/>
        </a:p>
      </dgm:t>
    </dgm:pt>
    <dgm:pt modelId="{22D1C1BF-0092-41D4-B5EE-D4559FE66D29}" type="sibTrans" cxnId="{174E028A-D72C-40FF-B038-A03D61258796}">
      <dgm:prSet/>
      <dgm:spPr/>
      <dgm:t>
        <a:bodyPr/>
        <a:lstStyle/>
        <a:p>
          <a:pPr algn="ctr"/>
          <a:endParaRPr lang="de-DE" b="1"/>
        </a:p>
      </dgm:t>
    </dgm:pt>
    <dgm:pt modelId="{31397F0C-57C6-4B86-87B6-4BC528841972}">
      <dgm:prSet custT="1"/>
      <dgm:spPr>
        <a:solidFill>
          <a:srgbClr val="B1C5DC"/>
        </a:solidFill>
      </dgm:spPr>
      <dgm:t>
        <a:bodyPr anchor="ctr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74.50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67 SGB XII,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Frauenhäuser,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NW-Projekt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Andreas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Zimmermann (V)</a:t>
          </a:r>
          <a:b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6698</a:t>
          </a: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C5781C-1C17-44C8-8ECD-EF1D7A3F62D4}" type="sibTrans" cxnId="{139414EC-B474-4F16-9273-98A07A405F30}">
      <dgm:prSet/>
      <dgm:spPr/>
      <dgm:t>
        <a:bodyPr/>
        <a:lstStyle/>
        <a:p>
          <a:pPr algn="ctr"/>
          <a:endParaRPr lang="de-DE" b="1"/>
        </a:p>
      </dgm:t>
    </dgm:pt>
    <dgm:pt modelId="{78BFAF0C-ACD4-422F-9456-6F340A1AFD85}" type="parTrans" cxnId="{139414EC-B474-4F16-9273-98A07A405F30}">
      <dgm:prSet/>
      <dgm:spPr/>
      <dgm:t>
        <a:bodyPr/>
        <a:lstStyle/>
        <a:p>
          <a:pPr algn="ctr"/>
          <a:endParaRPr lang="de-DE" b="1"/>
        </a:p>
      </dgm:t>
    </dgm:pt>
    <dgm:pt modelId="{06450129-E47F-4CFD-BF8E-7B86B70B6AD4}">
      <dgm:prSet custT="1"/>
      <dgm:spPr>
        <a:solidFill>
          <a:srgbClr val="EEF2F7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Team 74.12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Hilfe zur Pflege,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§43a SBG XI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Jürgen Schwarz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600" b="1" i="0" dirty="0">
              <a:latin typeface="Arial" panose="020B0604020202020204" pitchFamily="34" charset="0"/>
              <a:cs typeface="Arial" panose="020B0604020202020204" pitchFamily="34" charset="0"/>
            </a:rPr>
            <a:t>☎ 6114</a:t>
          </a:r>
          <a:r>
            <a:rPr lang="de-DE" sz="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de-DE" sz="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3674D9-5D90-40B1-90A9-767ED821B156}" type="parTrans" cxnId="{04C0D555-BF1E-46EE-9E89-45A72DC0E26D}">
      <dgm:prSet/>
      <dgm:spPr/>
      <dgm:t>
        <a:bodyPr/>
        <a:lstStyle/>
        <a:p>
          <a:pPr algn="ctr"/>
          <a:endParaRPr lang="de-DE" b="1"/>
        </a:p>
      </dgm:t>
    </dgm:pt>
    <dgm:pt modelId="{6CDC695B-53CD-442E-87DB-105E13DAFC75}" type="sibTrans" cxnId="{04C0D555-BF1E-46EE-9E89-45A72DC0E26D}">
      <dgm:prSet/>
      <dgm:spPr/>
      <dgm:t>
        <a:bodyPr/>
        <a:lstStyle/>
        <a:p>
          <a:pPr algn="ctr"/>
          <a:endParaRPr lang="de-DE" b="1"/>
        </a:p>
      </dgm:t>
    </dgm:pt>
    <dgm:pt modelId="{34359F24-62CD-4753-B6AD-C345090BD74A}" type="pres">
      <dgm:prSet presAssocID="{AB010201-E75C-4B63-8B60-6553031796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B3F2084-CA58-48CB-A80D-50B559E27880}" type="pres">
      <dgm:prSet presAssocID="{CDF6FB74-F693-42AF-B968-5F734435A5CE}" presName="hierRoot1" presStyleCnt="0">
        <dgm:presLayoutVars>
          <dgm:hierBranch val="init"/>
        </dgm:presLayoutVars>
      </dgm:prSet>
      <dgm:spPr/>
    </dgm:pt>
    <dgm:pt modelId="{2B7304C9-545A-4DF6-A5F6-FE9A591147FD}" type="pres">
      <dgm:prSet presAssocID="{CDF6FB74-F693-42AF-B968-5F734435A5CE}" presName="rootComposite1" presStyleCnt="0"/>
      <dgm:spPr/>
    </dgm:pt>
    <dgm:pt modelId="{BB3585F5-3902-44C0-9579-1AC828A4923E}" type="pres">
      <dgm:prSet presAssocID="{CDF6FB74-F693-42AF-B968-5F734435A5CE}" presName="rootText1" presStyleLbl="node0" presStyleIdx="0" presStyleCnt="1" custScaleX="157439" custScaleY="143839" custLinFactNeighborX="-1925">
        <dgm:presLayoutVars>
          <dgm:chPref val="3"/>
        </dgm:presLayoutVars>
      </dgm:prSet>
      <dgm:spPr/>
    </dgm:pt>
    <dgm:pt modelId="{9E6E59AB-F6DD-4B1E-AACB-5C261F146C8B}" type="pres">
      <dgm:prSet presAssocID="{CDF6FB74-F693-42AF-B968-5F734435A5CE}" presName="rootConnector1" presStyleLbl="node1" presStyleIdx="0" presStyleCnt="0"/>
      <dgm:spPr/>
    </dgm:pt>
    <dgm:pt modelId="{8990AC72-37D6-4612-A3E7-1FB91123A99E}" type="pres">
      <dgm:prSet presAssocID="{CDF6FB74-F693-42AF-B968-5F734435A5CE}" presName="hierChild2" presStyleCnt="0"/>
      <dgm:spPr/>
    </dgm:pt>
    <dgm:pt modelId="{80265462-6FFD-41B0-9BDD-FA60404A9C31}" type="pres">
      <dgm:prSet presAssocID="{59DC7531-3133-4DB1-A954-4886F41913B1}" presName="Name37" presStyleLbl="parChTrans1D2" presStyleIdx="0" presStyleCnt="7"/>
      <dgm:spPr/>
    </dgm:pt>
    <dgm:pt modelId="{0333DCC1-CCFB-43B9-B6A8-AEBB899B40AC}" type="pres">
      <dgm:prSet presAssocID="{677962DC-C683-468C-84B8-02A9B6126704}" presName="hierRoot2" presStyleCnt="0">
        <dgm:presLayoutVars>
          <dgm:hierBranch val="init"/>
        </dgm:presLayoutVars>
      </dgm:prSet>
      <dgm:spPr/>
    </dgm:pt>
    <dgm:pt modelId="{12C333C7-AF6F-436B-8018-23345069CBFA}" type="pres">
      <dgm:prSet presAssocID="{677962DC-C683-468C-84B8-02A9B6126704}" presName="rootComposite" presStyleCnt="0"/>
      <dgm:spPr/>
    </dgm:pt>
    <dgm:pt modelId="{098F6787-CB64-4AB1-BB67-2632C3E5F435}" type="pres">
      <dgm:prSet presAssocID="{677962DC-C683-468C-84B8-02A9B6126704}" presName="rootText" presStyleLbl="node2" presStyleIdx="0" presStyleCnt="6" custScaleX="116496" custScaleY="187884" custLinFactNeighborX="-1925" custLinFactNeighborY="-22483">
        <dgm:presLayoutVars>
          <dgm:chPref val="3"/>
        </dgm:presLayoutVars>
      </dgm:prSet>
      <dgm:spPr/>
    </dgm:pt>
    <dgm:pt modelId="{493A7383-37B4-4918-9DDB-C44DFEB531CD}" type="pres">
      <dgm:prSet presAssocID="{677962DC-C683-468C-84B8-02A9B6126704}" presName="rootConnector" presStyleLbl="node2" presStyleIdx="0" presStyleCnt="6"/>
      <dgm:spPr/>
    </dgm:pt>
    <dgm:pt modelId="{A01A68C0-B656-4AE6-8424-548E6C125540}" type="pres">
      <dgm:prSet presAssocID="{677962DC-C683-468C-84B8-02A9B6126704}" presName="hierChild4" presStyleCnt="0"/>
      <dgm:spPr/>
    </dgm:pt>
    <dgm:pt modelId="{4A8F36AC-5F81-438F-9F3A-35D34898356A}" type="pres">
      <dgm:prSet presAssocID="{5EEFDCB5-8B5B-4E82-93FE-652E31063866}" presName="Name37" presStyleLbl="parChTrans1D3" presStyleIdx="0" presStyleCnt="15"/>
      <dgm:spPr/>
    </dgm:pt>
    <dgm:pt modelId="{5EBD80A9-10CE-46FC-9911-AF028008AA6E}" type="pres">
      <dgm:prSet presAssocID="{01CB4EE4-9C18-4BA5-BB14-8C1165B4FBE0}" presName="hierRoot2" presStyleCnt="0">
        <dgm:presLayoutVars>
          <dgm:hierBranch val="init"/>
        </dgm:presLayoutVars>
      </dgm:prSet>
      <dgm:spPr/>
    </dgm:pt>
    <dgm:pt modelId="{B157AF0E-84D8-4487-B006-FF7057082C18}" type="pres">
      <dgm:prSet presAssocID="{01CB4EE4-9C18-4BA5-BB14-8C1165B4FBE0}" presName="rootComposite" presStyleCnt="0"/>
      <dgm:spPr/>
    </dgm:pt>
    <dgm:pt modelId="{6DE223F1-B47D-41EC-8DC7-9FCE95F5F7D3}" type="pres">
      <dgm:prSet presAssocID="{01CB4EE4-9C18-4BA5-BB14-8C1165B4FBE0}" presName="rootText" presStyleLbl="node3" presStyleIdx="0" presStyleCnt="15" custScaleY="140699" custLinFactNeighborY="-28878">
        <dgm:presLayoutVars>
          <dgm:chPref val="3"/>
        </dgm:presLayoutVars>
      </dgm:prSet>
      <dgm:spPr/>
    </dgm:pt>
    <dgm:pt modelId="{0954D1A5-0D00-45EB-8F0A-2CCEC2BDB923}" type="pres">
      <dgm:prSet presAssocID="{01CB4EE4-9C18-4BA5-BB14-8C1165B4FBE0}" presName="rootConnector" presStyleLbl="node3" presStyleIdx="0" presStyleCnt="15"/>
      <dgm:spPr/>
    </dgm:pt>
    <dgm:pt modelId="{832062B2-F584-46DE-8BD2-585D9BC172F6}" type="pres">
      <dgm:prSet presAssocID="{01CB4EE4-9C18-4BA5-BB14-8C1165B4FBE0}" presName="hierChild4" presStyleCnt="0"/>
      <dgm:spPr/>
    </dgm:pt>
    <dgm:pt modelId="{3E98D5D6-69C8-4DEA-8B33-10F6FB5E6B07}" type="pres">
      <dgm:prSet presAssocID="{01CB4EE4-9C18-4BA5-BB14-8C1165B4FBE0}" presName="hierChild5" presStyleCnt="0"/>
      <dgm:spPr/>
    </dgm:pt>
    <dgm:pt modelId="{749016F6-9019-4110-A6B5-D73CDD151BAD}" type="pres">
      <dgm:prSet presAssocID="{743674D9-5D90-40B1-90A9-767ED821B156}" presName="Name37" presStyleLbl="parChTrans1D3" presStyleIdx="1" presStyleCnt="15"/>
      <dgm:spPr/>
    </dgm:pt>
    <dgm:pt modelId="{9CFEBD93-CF65-4AFF-8F22-C1CDF92C9020}" type="pres">
      <dgm:prSet presAssocID="{06450129-E47F-4CFD-BF8E-7B86B70B6AD4}" presName="hierRoot2" presStyleCnt="0">
        <dgm:presLayoutVars>
          <dgm:hierBranch val="init"/>
        </dgm:presLayoutVars>
      </dgm:prSet>
      <dgm:spPr/>
    </dgm:pt>
    <dgm:pt modelId="{ABA72DF2-5068-467D-8C91-6D3F24D4ABD4}" type="pres">
      <dgm:prSet presAssocID="{06450129-E47F-4CFD-BF8E-7B86B70B6AD4}" presName="rootComposite" presStyleCnt="0"/>
      <dgm:spPr/>
    </dgm:pt>
    <dgm:pt modelId="{0AF4A642-F9A1-4030-8C35-88BCB1122DA2}" type="pres">
      <dgm:prSet presAssocID="{06450129-E47F-4CFD-BF8E-7B86B70B6AD4}" presName="rootText" presStyleLbl="node3" presStyleIdx="1" presStyleCnt="15" custScaleY="140928" custLinFactNeighborX="-480" custLinFactNeighborY="-50278">
        <dgm:presLayoutVars>
          <dgm:chPref val="3"/>
        </dgm:presLayoutVars>
      </dgm:prSet>
      <dgm:spPr/>
    </dgm:pt>
    <dgm:pt modelId="{2854615F-3CF5-4D58-BAE5-CBECC1745122}" type="pres">
      <dgm:prSet presAssocID="{06450129-E47F-4CFD-BF8E-7B86B70B6AD4}" presName="rootConnector" presStyleLbl="node3" presStyleIdx="1" presStyleCnt="15"/>
      <dgm:spPr/>
    </dgm:pt>
    <dgm:pt modelId="{A82D0749-BDF8-4E53-A2A2-956BF8279584}" type="pres">
      <dgm:prSet presAssocID="{06450129-E47F-4CFD-BF8E-7B86B70B6AD4}" presName="hierChild4" presStyleCnt="0"/>
      <dgm:spPr/>
    </dgm:pt>
    <dgm:pt modelId="{516E91B7-A438-4E1B-9AAB-2874804EEE2A}" type="pres">
      <dgm:prSet presAssocID="{06450129-E47F-4CFD-BF8E-7B86B70B6AD4}" presName="hierChild5" presStyleCnt="0"/>
      <dgm:spPr/>
    </dgm:pt>
    <dgm:pt modelId="{EACE9B6E-6D50-48D3-B924-619FD028BC6B}" type="pres">
      <dgm:prSet presAssocID="{54852C72-2319-4CE1-BC7B-ABEF0DBB6C88}" presName="Name37" presStyleLbl="parChTrans1D3" presStyleIdx="2" presStyleCnt="15"/>
      <dgm:spPr/>
    </dgm:pt>
    <dgm:pt modelId="{C798A161-8C7A-42D7-B601-A2D1603173E1}" type="pres">
      <dgm:prSet presAssocID="{8F93B9DC-78A0-45CC-9497-2E1A1ABA4E86}" presName="hierRoot2" presStyleCnt="0">
        <dgm:presLayoutVars>
          <dgm:hierBranch val="init"/>
        </dgm:presLayoutVars>
      </dgm:prSet>
      <dgm:spPr/>
    </dgm:pt>
    <dgm:pt modelId="{189435D4-CF16-45FF-ADD1-4A50902A82CB}" type="pres">
      <dgm:prSet presAssocID="{8F93B9DC-78A0-45CC-9497-2E1A1ABA4E86}" presName="rootComposite" presStyleCnt="0"/>
      <dgm:spPr/>
    </dgm:pt>
    <dgm:pt modelId="{CD43D7DA-6E99-41DA-B096-BDBAE2AB23B0}" type="pres">
      <dgm:prSet presAssocID="{8F93B9DC-78A0-45CC-9497-2E1A1ABA4E86}" presName="rootText" presStyleLbl="node3" presStyleIdx="2" presStyleCnt="15" custScaleX="101518" custScaleY="141157" custLinFactNeighborY="-71699">
        <dgm:presLayoutVars>
          <dgm:chPref val="3"/>
        </dgm:presLayoutVars>
      </dgm:prSet>
      <dgm:spPr/>
    </dgm:pt>
    <dgm:pt modelId="{3E87A83C-CCE6-4086-A869-D7A50103A6E5}" type="pres">
      <dgm:prSet presAssocID="{8F93B9DC-78A0-45CC-9497-2E1A1ABA4E86}" presName="rootConnector" presStyleLbl="node3" presStyleIdx="2" presStyleCnt="15"/>
      <dgm:spPr/>
    </dgm:pt>
    <dgm:pt modelId="{D5A55DCC-A922-46E6-903D-061039C501EC}" type="pres">
      <dgm:prSet presAssocID="{8F93B9DC-78A0-45CC-9497-2E1A1ABA4E86}" presName="hierChild4" presStyleCnt="0"/>
      <dgm:spPr/>
    </dgm:pt>
    <dgm:pt modelId="{D73E46C7-936A-48C2-8D63-819082D3396C}" type="pres">
      <dgm:prSet presAssocID="{8F93B9DC-78A0-45CC-9497-2E1A1ABA4E86}" presName="hierChild5" presStyleCnt="0"/>
      <dgm:spPr/>
    </dgm:pt>
    <dgm:pt modelId="{874A61CC-3474-4B64-AECF-A5DCD7C71D94}" type="pres">
      <dgm:prSet presAssocID="{D9D53E73-2B9E-4611-91BA-FFFAC93D0F9A}" presName="Name37" presStyleLbl="parChTrans1D3" presStyleIdx="3" presStyleCnt="15"/>
      <dgm:spPr/>
    </dgm:pt>
    <dgm:pt modelId="{89E741CF-0C9C-491D-8A52-E6D1CBDD034D}" type="pres">
      <dgm:prSet presAssocID="{30A55063-9E0E-455A-BF2A-16A4551A1E54}" presName="hierRoot2" presStyleCnt="0">
        <dgm:presLayoutVars>
          <dgm:hierBranch val="init"/>
        </dgm:presLayoutVars>
      </dgm:prSet>
      <dgm:spPr/>
    </dgm:pt>
    <dgm:pt modelId="{615997B6-F175-4B9A-86E2-A311AA8D8669}" type="pres">
      <dgm:prSet presAssocID="{30A55063-9E0E-455A-BF2A-16A4551A1E54}" presName="rootComposite" presStyleCnt="0"/>
      <dgm:spPr/>
    </dgm:pt>
    <dgm:pt modelId="{ECABE41D-37C2-458C-90C8-F7830318A096}" type="pres">
      <dgm:prSet presAssocID="{30A55063-9E0E-455A-BF2A-16A4551A1E54}" presName="rootText" presStyleLbl="node3" presStyleIdx="3" presStyleCnt="15" custScaleY="141618" custLinFactNeighborX="747" custLinFactNeighborY="-93099">
        <dgm:presLayoutVars>
          <dgm:chPref val="3"/>
        </dgm:presLayoutVars>
      </dgm:prSet>
      <dgm:spPr/>
    </dgm:pt>
    <dgm:pt modelId="{6D0AEC47-D812-44D9-A1CF-4CA0ECE392B5}" type="pres">
      <dgm:prSet presAssocID="{30A55063-9E0E-455A-BF2A-16A4551A1E54}" presName="rootConnector" presStyleLbl="node3" presStyleIdx="3" presStyleCnt="15"/>
      <dgm:spPr/>
    </dgm:pt>
    <dgm:pt modelId="{CE318A70-A311-437E-97C5-0E08894AF019}" type="pres">
      <dgm:prSet presAssocID="{30A55063-9E0E-455A-BF2A-16A4551A1E54}" presName="hierChild4" presStyleCnt="0"/>
      <dgm:spPr/>
    </dgm:pt>
    <dgm:pt modelId="{37333889-B3AF-44CE-A034-BE74C1FB3572}" type="pres">
      <dgm:prSet presAssocID="{30A55063-9E0E-455A-BF2A-16A4551A1E54}" presName="hierChild5" presStyleCnt="0"/>
      <dgm:spPr/>
    </dgm:pt>
    <dgm:pt modelId="{B3D44C13-C21D-4BF2-B9FF-EEB8F295CA48}" type="pres">
      <dgm:prSet presAssocID="{677962DC-C683-468C-84B8-02A9B6126704}" presName="hierChild5" presStyleCnt="0"/>
      <dgm:spPr/>
    </dgm:pt>
    <dgm:pt modelId="{F33EBEF9-4F89-41E6-989A-38FA8426ED79}" type="pres">
      <dgm:prSet presAssocID="{043BF42F-8838-4682-85D9-1333A9A378BA}" presName="Name37" presStyleLbl="parChTrans1D2" presStyleIdx="1" presStyleCnt="7"/>
      <dgm:spPr/>
    </dgm:pt>
    <dgm:pt modelId="{AA58B90E-BF99-4B39-AAA4-FA5F87267D24}" type="pres">
      <dgm:prSet presAssocID="{581FF4B0-BA18-4A0F-83DA-5B290EF3F4A0}" presName="hierRoot2" presStyleCnt="0">
        <dgm:presLayoutVars>
          <dgm:hierBranch val="init"/>
        </dgm:presLayoutVars>
      </dgm:prSet>
      <dgm:spPr/>
    </dgm:pt>
    <dgm:pt modelId="{B5C19247-514B-4CE5-83D9-F7F580E44F70}" type="pres">
      <dgm:prSet presAssocID="{581FF4B0-BA18-4A0F-83DA-5B290EF3F4A0}" presName="rootComposite" presStyleCnt="0"/>
      <dgm:spPr/>
    </dgm:pt>
    <dgm:pt modelId="{95BD86EF-438F-41F9-BB1C-80084703231A}" type="pres">
      <dgm:prSet presAssocID="{581FF4B0-BA18-4A0F-83DA-5B290EF3F4A0}" presName="rootText" presStyleLbl="node2" presStyleIdx="1" presStyleCnt="6" custScaleX="116496" custScaleY="187884" custLinFactNeighborX="-1925" custLinFactNeighborY="-22483">
        <dgm:presLayoutVars>
          <dgm:chPref val="3"/>
        </dgm:presLayoutVars>
      </dgm:prSet>
      <dgm:spPr/>
    </dgm:pt>
    <dgm:pt modelId="{E39EF1D1-E40C-45D6-9ED4-406874E9BEC4}" type="pres">
      <dgm:prSet presAssocID="{581FF4B0-BA18-4A0F-83DA-5B290EF3F4A0}" presName="rootConnector" presStyleLbl="node2" presStyleIdx="1" presStyleCnt="6"/>
      <dgm:spPr/>
    </dgm:pt>
    <dgm:pt modelId="{EC5A70FC-0F63-4341-A32B-12D62DC6CBB5}" type="pres">
      <dgm:prSet presAssocID="{581FF4B0-BA18-4A0F-83DA-5B290EF3F4A0}" presName="hierChild4" presStyleCnt="0"/>
      <dgm:spPr/>
    </dgm:pt>
    <dgm:pt modelId="{AADF833F-9D6A-41D9-A507-C44872238EB4}" type="pres">
      <dgm:prSet presAssocID="{1B1F2FE0-7FC8-4500-AC52-EFF7368194EA}" presName="Name37" presStyleLbl="parChTrans1D3" presStyleIdx="4" presStyleCnt="15"/>
      <dgm:spPr/>
    </dgm:pt>
    <dgm:pt modelId="{8B3658F6-EC69-4FD7-A5E1-8B552BDD24C9}" type="pres">
      <dgm:prSet presAssocID="{6603895C-C812-4E4F-B880-43E20A54D0AD}" presName="hierRoot2" presStyleCnt="0">
        <dgm:presLayoutVars>
          <dgm:hierBranch val="init"/>
        </dgm:presLayoutVars>
      </dgm:prSet>
      <dgm:spPr/>
    </dgm:pt>
    <dgm:pt modelId="{438E1668-67CD-4750-B564-122B5C6C9948}" type="pres">
      <dgm:prSet presAssocID="{6603895C-C812-4E4F-B880-43E20A54D0AD}" presName="rootComposite" presStyleCnt="0"/>
      <dgm:spPr/>
    </dgm:pt>
    <dgm:pt modelId="{E261F78B-2C6D-4ADD-BD95-A7F682955D3D}" type="pres">
      <dgm:prSet presAssocID="{6603895C-C812-4E4F-B880-43E20A54D0AD}" presName="rootText" presStyleLbl="node3" presStyleIdx="4" presStyleCnt="15" custScaleY="182435" custLinFactNeighborY="-28878">
        <dgm:presLayoutVars>
          <dgm:chPref val="3"/>
        </dgm:presLayoutVars>
      </dgm:prSet>
      <dgm:spPr/>
    </dgm:pt>
    <dgm:pt modelId="{E7832A4B-D3A0-4062-AC72-C3267ED8DDBF}" type="pres">
      <dgm:prSet presAssocID="{6603895C-C812-4E4F-B880-43E20A54D0AD}" presName="rootConnector" presStyleLbl="node3" presStyleIdx="4" presStyleCnt="15"/>
      <dgm:spPr/>
    </dgm:pt>
    <dgm:pt modelId="{B4BD3791-CF46-441B-A927-7A2A1A1BE5FD}" type="pres">
      <dgm:prSet presAssocID="{6603895C-C812-4E4F-B880-43E20A54D0AD}" presName="hierChild4" presStyleCnt="0"/>
      <dgm:spPr/>
    </dgm:pt>
    <dgm:pt modelId="{659DC962-6F9D-48CD-9412-83625BFDB251}" type="pres">
      <dgm:prSet presAssocID="{6603895C-C812-4E4F-B880-43E20A54D0AD}" presName="hierChild5" presStyleCnt="0"/>
      <dgm:spPr/>
    </dgm:pt>
    <dgm:pt modelId="{78F4FDAF-515E-4750-AD2B-D60E9206F81B}" type="pres">
      <dgm:prSet presAssocID="{D53CF377-9C67-4E0C-AA1D-900A3A3B5FC0}" presName="Name37" presStyleLbl="parChTrans1D3" presStyleIdx="5" presStyleCnt="15"/>
      <dgm:spPr/>
    </dgm:pt>
    <dgm:pt modelId="{C88E5E70-FCD7-4E10-99D6-BF588A897F5C}" type="pres">
      <dgm:prSet presAssocID="{70F96859-63C4-4802-BB26-6EB92B022B39}" presName="hierRoot2" presStyleCnt="0">
        <dgm:presLayoutVars>
          <dgm:hierBranch val="init"/>
        </dgm:presLayoutVars>
      </dgm:prSet>
      <dgm:spPr/>
    </dgm:pt>
    <dgm:pt modelId="{F154A2D2-A8AC-4A1A-BDFD-D9F5718EA5A2}" type="pres">
      <dgm:prSet presAssocID="{70F96859-63C4-4802-BB26-6EB92B022B39}" presName="rootComposite" presStyleCnt="0"/>
      <dgm:spPr/>
    </dgm:pt>
    <dgm:pt modelId="{681DEF96-0209-457C-84F6-F45694AAA04B}" type="pres">
      <dgm:prSet presAssocID="{70F96859-63C4-4802-BB26-6EB92B022B39}" presName="rootText" presStyleLbl="node3" presStyleIdx="5" presStyleCnt="15" custScaleX="101518" custScaleY="182435" custLinFactNeighborX="-349" custLinFactNeighborY="-34904">
        <dgm:presLayoutVars>
          <dgm:chPref val="3"/>
        </dgm:presLayoutVars>
      </dgm:prSet>
      <dgm:spPr/>
    </dgm:pt>
    <dgm:pt modelId="{66E92282-4BFE-4782-A2BD-57708E7D98ED}" type="pres">
      <dgm:prSet presAssocID="{70F96859-63C4-4802-BB26-6EB92B022B39}" presName="rootConnector" presStyleLbl="node3" presStyleIdx="5" presStyleCnt="15"/>
      <dgm:spPr/>
    </dgm:pt>
    <dgm:pt modelId="{BA5F2F0D-3A14-49BD-85E8-5D4C6F7EB2BE}" type="pres">
      <dgm:prSet presAssocID="{70F96859-63C4-4802-BB26-6EB92B022B39}" presName="hierChild4" presStyleCnt="0"/>
      <dgm:spPr/>
    </dgm:pt>
    <dgm:pt modelId="{ABBC1444-CC98-47EB-963C-AA6203111AC8}" type="pres">
      <dgm:prSet presAssocID="{70F96859-63C4-4802-BB26-6EB92B022B39}" presName="hierChild5" presStyleCnt="0"/>
      <dgm:spPr/>
    </dgm:pt>
    <dgm:pt modelId="{77CCA108-67FF-4001-849B-AF2A8BE76AAE}" type="pres">
      <dgm:prSet presAssocID="{AC2DA214-5649-4A1D-95F1-932E8C4FE1F6}" presName="Name37" presStyleLbl="parChTrans1D3" presStyleIdx="6" presStyleCnt="15"/>
      <dgm:spPr/>
    </dgm:pt>
    <dgm:pt modelId="{36D14CD8-8D8E-4819-8F40-1FD5B76B4F12}" type="pres">
      <dgm:prSet presAssocID="{FEC53130-3CBD-4F72-80B7-6A24DD79ED04}" presName="hierRoot2" presStyleCnt="0">
        <dgm:presLayoutVars>
          <dgm:hierBranch val="init"/>
        </dgm:presLayoutVars>
      </dgm:prSet>
      <dgm:spPr/>
    </dgm:pt>
    <dgm:pt modelId="{5C220AF0-4FF6-464F-8952-062E949A4C3D}" type="pres">
      <dgm:prSet presAssocID="{FEC53130-3CBD-4F72-80B7-6A24DD79ED04}" presName="rootComposite" presStyleCnt="0"/>
      <dgm:spPr/>
    </dgm:pt>
    <dgm:pt modelId="{06AA90A9-CEC1-4371-8C34-1947FE9D0F60}" type="pres">
      <dgm:prSet presAssocID="{FEC53130-3CBD-4F72-80B7-6A24DD79ED04}" presName="rootText" presStyleLbl="node3" presStyleIdx="6" presStyleCnt="15" custScaleY="182435" custLinFactNeighborY="-39856">
        <dgm:presLayoutVars>
          <dgm:chPref val="3"/>
        </dgm:presLayoutVars>
      </dgm:prSet>
      <dgm:spPr/>
    </dgm:pt>
    <dgm:pt modelId="{CFD01636-61AF-4E59-AA94-3DAC5397576A}" type="pres">
      <dgm:prSet presAssocID="{FEC53130-3CBD-4F72-80B7-6A24DD79ED04}" presName="rootConnector" presStyleLbl="node3" presStyleIdx="6" presStyleCnt="15"/>
      <dgm:spPr/>
    </dgm:pt>
    <dgm:pt modelId="{56AC7169-BDB0-42EF-AB00-32FB70EC87A5}" type="pres">
      <dgm:prSet presAssocID="{FEC53130-3CBD-4F72-80B7-6A24DD79ED04}" presName="hierChild4" presStyleCnt="0"/>
      <dgm:spPr/>
    </dgm:pt>
    <dgm:pt modelId="{DB75F1F3-590A-4555-8032-E3F20A2E1BD1}" type="pres">
      <dgm:prSet presAssocID="{FEC53130-3CBD-4F72-80B7-6A24DD79ED04}" presName="hierChild5" presStyleCnt="0"/>
      <dgm:spPr/>
    </dgm:pt>
    <dgm:pt modelId="{FFB9AFE9-0FC2-429D-B312-D145395B8E7D}" type="pres">
      <dgm:prSet presAssocID="{581FF4B0-BA18-4A0F-83DA-5B290EF3F4A0}" presName="hierChild5" presStyleCnt="0"/>
      <dgm:spPr/>
    </dgm:pt>
    <dgm:pt modelId="{A824801A-DEB9-4A42-807D-F8C85629D5A9}" type="pres">
      <dgm:prSet presAssocID="{DAC2DBCB-F284-4AFC-91A9-BC194B685FB2}" presName="Name37" presStyleLbl="parChTrans1D2" presStyleIdx="2" presStyleCnt="7"/>
      <dgm:spPr/>
    </dgm:pt>
    <dgm:pt modelId="{0A43F778-2EFC-4347-8043-F777445789F6}" type="pres">
      <dgm:prSet presAssocID="{1A624481-3EFB-4CDE-B776-67956E99765D}" presName="hierRoot2" presStyleCnt="0">
        <dgm:presLayoutVars>
          <dgm:hierBranch val="init"/>
        </dgm:presLayoutVars>
      </dgm:prSet>
      <dgm:spPr/>
    </dgm:pt>
    <dgm:pt modelId="{1251340D-AE44-4C09-ADA9-B64503C922ED}" type="pres">
      <dgm:prSet presAssocID="{1A624481-3EFB-4CDE-B776-67956E99765D}" presName="rootComposite" presStyleCnt="0"/>
      <dgm:spPr/>
    </dgm:pt>
    <dgm:pt modelId="{A94DB67C-E455-4030-BC47-5AB890A5A21A}" type="pres">
      <dgm:prSet presAssocID="{1A624481-3EFB-4CDE-B776-67956E99765D}" presName="rootText" presStyleLbl="node2" presStyleIdx="2" presStyleCnt="6" custScaleX="116496" custScaleY="188185" custLinFactNeighborX="-1925" custLinFactNeighborY="-22483">
        <dgm:presLayoutVars>
          <dgm:chPref val="3"/>
        </dgm:presLayoutVars>
      </dgm:prSet>
      <dgm:spPr/>
    </dgm:pt>
    <dgm:pt modelId="{F3B8A797-539E-4FAC-9583-CB857F143031}" type="pres">
      <dgm:prSet presAssocID="{1A624481-3EFB-4CDE-B776-67956E99765D}" presName="rootConnector" presStyleLbl="node2" presStyleIdx="2" presStyleCnt="6"/>
      <dgm:spPr/>
    </dgm:pt>
    <dgm:pt modelId="{3BDE646C-6D68-4E84-830A-830EBAC87EA6}" type="pres">
      <dgm:prSet presAssocID="{1A624481-3EFB-4CDE-B776-67956E99765D}" presName="hierChild4" presStyleCnt="0"/>
      <dgm:spPr/>
    </dgm:pt>
    <dgm:pt modelId="{E52C5BFF-C7C5-4362-B88D-E82015C9E079}" type="pres">
      <dgm:prSet presAssocID="{21D19A91-294F-4E2F-BF45-D8A6D95AA004}" presName="Name37" presStyleLbl="parChTrans1D3" presStyleIdx="7" presStyleCnt="15"/>
      <dgm:spPr/>
    </dgm:pt>
    <dgm:pt modelId="{92BE2BDB-AB3F-4E09-90A3-29C6A7A3F799}" type="pres">
      <dgm:prSet presAssocID="{8315D787-F759-4AE8-B90B-C379C56FD553}" presName="hierRoot2" presStyleCnt="0">
        <dgm:presLayoutVars>
          <dgm:hierBranch val="init"/>
        </dgm:presLayoutVars>
      </dgm:prSet>
      <dgm:spPr/>
    </dgm:pt>
    <dgm:pt modelId="{3BB3EE7C-9D54-4574-A8DD-7EAAFB44B2B3}" type="pres">
      <dgm:prSet presAssocID="{8315D787-F759-4AE8-B90B-C379C56FD553}" presName="rootComposite" presStyleCnt="0"/>
      <dgm:spPr/>
    </dgm:pt>
    <dgm:pt modelId="{B12160F3-CD30-4DFE-8431-F6908D41AB49}" type="pres">
      <dgm:prSet presAssocID="{8315D787-F759-4AE8-B90B-C379C56FD553}" presName="rootText" presStyleLbl="node3" presStyleIdx="7" presStyleCnt="15" custScaleY="182435" custLinFactNeighborX="-1925" custLinFactNeighborY="-29179">
        <dgm:presLayoutVars>
          <dgm:chPref val="3"/>
        </dgm:presLayoutVars>
      </dgm:prSet>
      <dgm:spPr/>
    </dgm:pt>
    <dgm:pt modelId="{9E94971C-AD30-4327-9FC9-21145C9AB414}" type="pres">
      <dgm:prSet presAssocID="{8315D787-F759-4AE8-B90B-C379C56FD553}" presName="rootConnector" presStyleLbl="node3" presStyleIdx="7" presStyleCnt="15"/>
      <dgm:spPr/>
    </dgm:pt>
    <dgm:pt modelId="{0EBFE412-4C61-4DA9-BB8D-7856FDBD1D5E}" type="pres">
      <dgm:prSet presAssocID="{8315D787-F759-4AE8-B90B-C379C56FD553}" presName="hierChild4" presStyleCnt="0"/>
      <dgm:spPr/>
    </dgm:pt>
    <dgm:pt modelId="{F05894B5-CC0F-4AA3-953B-D3AFCC21A0B3}" type="pres">
      <dgm:prSet presAssocID="{8315D787-F759-4AE8-B90B-C379C56FD553}" presName="hierChild5" presStyleCnt="0"/>
      <dgm:spPr/>
    </dgm:pt>
    <dgm:pt modelId="{85444F4C-2773-4F33-B6ED-2C5C02DB6709}" type="pres">
      <dgm:prSet presAssocID="{02A7D810-A15B-4ACA-A10F-001DD8CDA471}" presName="Name37" presStyleLbl="parChTrans1D3" presStyleIdx="8" presStyleCnt="15"/>
      <dgm:spPr/>
    </dgm:pt>
    <dgm:pt modelId="{E1662CB1-9406-4118-A02E-0F3844BE0384}" type="pres">
      <dgm:prSet presAssocID="{0433BE21-6E83-4293-B623-39B890627683}" presName="hierRoot2" presStyleCnt="0">
        <dgm:presLayoutVars>
          <dgm:hierBranch val="init"/>
        </dgm:presLayoutVars>
      </dgm:prSet>
      <dgm:spPr/>
    </dgm:pt>
    <dgm:pt modelId="{855A3ECD-DBDC-4607-B2CA-F00AE5C49066}" type="pres">
      <dgm:prSet presAssocID="{0433BE21-6E83-4293-B623-39B890627683}" presName="rootComposite" presStyleCnt="0"/>
      <dgm:spPr/>
    </dgm:pt>
    <dgm:pt modelId="{74034810-7B64-4034-A760-12704174FDDE}" type="pres">
      <dgm:prSet presAssocID="{0433BE21-6E83-4293-B623-39B890627683}" presName="rootText" presStyleLbl="node3" presStyleIdx="8" presStyleCnt="15" custScaleX="101518" custScaleY="182435" custLinFactNeighborX="-1134" custLinFactNeighborY="-34904">
        <dgm:presLayoutVars>
          <dgm:chPref val="3"/>
        </dgm:presLayoutVars>
      </dgm:prSet>
      <dgm:spPr/>
    </dgm:pt>
    <dgm:pt modelId="{BBECA95D-C71C-4CF2-96A2-C18C1D3A64CA}" type="pres">
      <dgm:prSet presAssocID="{0433BE21-6E83-4293-B623-39B890627683}" presName="rootConnector" presStyleLbl="node3" presStyleIdx="8" presStyleCnt="15"/>
      <dgm:spPr/>
    </dgm:pt>
    <dgm:pt modelId="{C379F6A6-BC1F-49F4-90BC-4B937A4C0886}" type="pres">
      <dgm:prSet presAssocID="{0433BE21-6E83-4293-B623-39B890627683}" presName="hierChild4" presStyleCnt="0"/>
      <dgm:spPr/>
    </dgm:pt>
    <dgm:pt modelId="{37C9DF2D-611B-4505-9C00-DD489F8E11BC}" type="pres">
      <dgm:prSet presAssocID="{0433BE21-6E83-4293-B623-39B890627683}" presName="hierChild5" presStyleCnt="0"/>
      <dgm:spPr/>
    </dgm:pt>
    <dgm:pt modelId="{5024E68A-50F6-4520-983E-DECAAF065274}" type="pres">
      <dgm:prSet presAssocID="{1A624481-3EFB-4CDE-B776-67956E99765D}" presName="hierChild5" presStyleCnt="0"/>
      <dgm:spPr/>
    </dgm:pt>
    <dgm:pt modelId="{7620913C-346E-4DF6-9D2F-791F6C54F13F}" type="pres">
      <dgm:prSet presAssocID="{8F4EBBF9-A8A8-462A-B4AE-96113C4D5FBE}" presName="Name37" presStyleLbl="parChTrans1D2" presStyleIdx="3" presStyleCnt="7"/>
      <dgm:spPr/>
    </dgm:pt>
    <dgm:pt modelId="{8139A085-35F0-486E-94E2-B8564C2CA6A2}" type="pres">
      <dgm:prSet presAssocID="{CE2A0295-F4B9-4C63-9C54-C031A53B17E0}" presName="hierRoot2" presStyleCnt="0">
        <dgm:presLayoutVars>
          <dgm:hierBranch val="init"/>
        </dgm:presLayoutVars>
      </dgm:prSet>
      <dgm:spPr/>
    </dgm:pt>
    <dgm:pt modelId="{56CA85B6-9381-4A8B-88E0-55BB13BC520C}" type="pres">
      <dgm:prSet presAssocID="{CE2A0295-F4B9-4C63-9C54-C031A53B17E0}" presName="rootComposite" presStyleCnt="0"/>
      <dgm:spPr/>
    </dgm:pt>
    <dgm:pt modelId="{33D31814-A789-46C3-8396-1E6099A4C853}" type="pres">
      <dgm:prSet presAssocID="{CE2A0295-F4B9-4C63-9C54-C031A53B17E0}" presName="rootText" presStyleLbl="node2" presStyleIdx="3" presStyleCnt="6" custScaleX="116496" custScaleY="187908" custLinFactNeighborX="-1925" custLinFactNeighborY="-22483">
        <dgm:presLayoutVars>
          <dgm:chPref val="3"/>
        </dgm:presLayoutVars>
      </dgm:prSet>
      <dgm:spPr/>
    </dgm:pt>
    <dgm:pt modelId="{7F6E1296-EE21-4D58-A636-795243007615}" type="pres">
      <dgm:prSet presAssocID="{CE2A0295-F4B9-4C63-9C54-C031A53B17E0}" presName="rootConnector" presStyleLbl="node2" presStyleIdx="3" presStyleCnt="6"/>
      <dgm:spPr/>
    </dgm:pt>
    <dgm:pt modelId="{80B35F82-7BB4-424A-A5DF-0CFED15BFF45}" type="pres">
      <dgm:prSet presAssocID="{CE2A0295-F4B9-4C63-9C54-C031A53B17E0}" presName="hierChild4" presStyleCnt="0"/>
      <dgm:spPr/>
    </dgm:pt>
    <dgm:pt modelId="{1E89913D-3877-448B-A900-4A0563803AC1}" type="pres">
      <dgm:prSet presAssocID="{A0848D91-5CA6-4E3C-A752-59BE6EF8F11E}" presName="Name37" presStyleLbl="parChTrans1D3" presStyleIdx="9" presStyleCnt="15"/>
      <dgm:spPr/>
    </dgm:pt>
    <dgm:pt modelId="{793B7055-EFFC-4D7A-BDB0-4E5F3E52CE87}" type="pres">
      <dgm:prSet presAssocID="{EFD30E8E-AFA2-4412-A310-B86F47B73A56}" presName="hierRoot2" presStyleCnt="0">
        <dgm:presLayoutVars>
          <dgm:hierBranch val="init"/>
        </dgm:presLayoutVars>
      </dgm:prSet>
      <dgm:spPr/>
    </dgm:pt>
    <dgm:pt modelId="{FF2FE5CA-8D27-442C-8D3D-7BA7F251E909}" type="pres">
      <dgm:prSet presAssocID="{EFD30E8E-AFA2-4412-A310-B86F47B73A56}" presName="rootComposite" presStyleCnt="0"/>
      <dgm:spPr/>
    </dgm:pt>
    <dgm:pt modelId="{70D03ECC-0783-4058-A470-DF069939114E}" type="pres">
      <dgm:prSet presAssocID="{EFD30E8E-AFA2-4412-A310-B86F47B73A56}" presName="rootText" presStyleLbl="node3" presStyleIdx="9" presStyleCnt="15" custScaleY="182435" custLinFactNeighborX="-1925" custLinFactNeighborY="-28902">
        <dgm:presLayoutVars>
          <dgm:chPref val="3"/>
        </dgm:presLayoutVars>
      </dgm:prSet>
      <dgm:spPr/>
    </dgm:pt>
    <dgm:pt modelId="{FA2FAA1D-675C-4E4A-B031-18B83999916A}" type="pres">
      <dgm:prSet presAssocID="{EFD30E8E-AFA2-4412-A310-B86F47B73A56}" presName="rootConnector" presStyleLbl="node3" presStyleIdx="9" presStyleCnt="15"/>
      <dgm:spPr/>
    </dgm:pt>
    <dgm:pt modelId="{37BBB493-F4C7-4E4E-ACC2-1B99E4ED4459}" type="pres">
      <dgm:prSet presAssocID="{EFD30E8E-AFA2-4412-A310-B86F47B73A56}" presName="hierChild4" presStyleCnt="0"/>
      <dgm:spPr/>
    </dgm:pt>
    <dgm:pt modelId="{7BC92973-FDBE-483F-9131-980B8AE1E433}" type="pres">
      <dgm:prSet presAssocID="{EFD30E8E-AFA2-4412-A310-B86F47B73A56}" presName="hierChild5" presStyleCnt="0"/>
      <dgm:spPr/>
    </dgm:pt>
    <dgm:pt modelId="{CD5BECDB-E026-4421-BED7-6C1FFC1B188F}" type="pres">
      <dgm:prSet presAssocID="{93DBC340-66DB-4DDD-B3AA-36D0A0B80A0C}" presName="Name37" presStyleLbl="parChTrans1D3" presStyleIdx="10" presStyleCnt="15"/>
      <dgm:spPr/>
    </dgm:pt>
    <dgm:pt modelId="{EBB22D6D-A308-4918-BA0E-DC56A14F5CFD}" type="pres">
      <dgm:prSet presAssocID="{FF506A7E-2E4D-46E3-88F8-EE9A07A35C97}" presName="hierRoot2" presStyleCnt="0">
        <dgm:presLayoutVars>
          <dgm:hierBranch val="init"/>
        </dgm:presLayoutVars>
      </dgm:prSet>
      <dgm:spPr/>
    </dgm:pt>
    <dgm:pt modelId="{F3908C2B-66AD-47BD-955E-38A0D3FC4590}" type="pres">
      <dgm:prSet presAssocID="{FF506A7E-2E4D-46E3-88F8-EE9A07A35C97}" presName="rootComposite" presStyleCnt="0"/>
      <dgm:spPr/>
    </dgm:pt>
    <dgm:pt modelId="{FE1F85CA-3047-4419-93CB-3D3CBBD4E674}" type="pres">
      <dgm:prSet presAssocID="{FF506A7E-2E4D-46E3-88F8-EE9A07A35C97}" presName="rootText" presStyleLbl="node3" presStyleIdx="10" presStyleCnt="15" custScaleX="101518" custScaleY="182435" custLinFactNeighborX="-1789" custLinFactNeighborY="-34904">
        <dgm:presLayoutVars>
          <dgm:chPref val="3"/>
        </dgm:presLayoutVars>
      </dgm:prSet>
      <dgm:spPr/>
    </dgm:pt>
    <dgm:pt modelId="{BA3E7C16-073E-4F0C-A5F1-B961A6F8BC91}" type="pres">
      <dgm:prSet presAssocID="{FF506A7E-2E4D-46E3-88F8-EE9A07A35C97}" presName="rootConnector" presStyleLbl="node3" presStyleIdx="10" presStyleCnt="15"/>
      <dgm:spPr/>
    </dgm:pt>
    <dgm:pt modelId="{386893D6-352A-4D47-8E5F-9848E430C2AB}" type="pres">
      <dgm:prSet presAssocID="{FF506A7E-2E4D-46E3-88F8-EE9A07A35C97}" presName="hierChild4" presStyleCnt="0"/>
      <dgm:spPr/>
    </dgm:pt>
    <dgm:pt modelId="{0AF8AE78-A485-4EA2-8887-22700BB769DA}" type="pres">
      <dgm:prSet presAssocID="{FF506A7E-2E4D-46E3-88F8-EE9A07A35C97}" presName="hierChild5" presStyleCnt="0"/>
      <dgm:spPr/>
    </dgm:pt>
    <dgm:pt modelId="{568177A7-C5C8-4F41-877E-DE78245CA0BE}" type="pres">
      <dgm:prSet presAssocID="{CE2A0295-F4B9-4C63-9C54-C031A53B17E0}" presName="hierChild5" presStyleCnt="0"/>
      <dgm:spPr/>
    </dgm:pt>
    <dgm:pt modelId="{B4BFD183-DDE8-486B-B6E1-57848552897D}" type="pres">
      <dgm:prSet presAssocID="{78BFAF0C-ACD4-422F-9456-6F340A1AFD85}" presName="Name37" presStyleLbl="parChTrans1D2" presStyleIdx="4" presStyleCnt="7"/>
      <dgm:spPr/>
    </dgm:pt>
    <dgm:pt modelId="{9829E431-3FE2-4985-9A2B-DE374FCEB6E5}" type="pres">
      <dgm:prSet presAssocID="{31397F0C-57C6-4B86-87B6-4BC528841972}" presName="hierRoot2" presStyleCnt="0">
        <dgm:presLayoutVars>
          <dgm:hierBranch val="init"/>
        </dgm:presLayoutVars>
      </dgm:prSet>
      <dgm:spPr/>
    </dgm:pt>
    <dgm:pt modelId="{F9CECD96-D6E0-4882-8F15-684E0623052C}" type="pres">
      <dgm:prSet presAssocID="{31397F0C-57C6-4B86-87B6-4BC528841972}" presName="rootComposite" presStyleCnt="0"/>
      <dgm:spPr/>
    </dgm:pt>
    <dgm:pt modelId="{AD6CCE3B-9BDA-4A8D-8E2C-9D04990B964E}" type="pres">
      <dgm:prSet presAssocID="{31397F0C-57C6-4B86-87B6-4BC528841972}" presName="rootText" presStyleLbl="node2" presStyleIdx="4" presStyleCnt="6" custScaleX="116496" custScaleY="188185" custLinFactNeighborX="-1925" custLinFactNeighborY="-22483">
        <dgm:presLayoutVars>
          <dgm:chPref val="3"/>
        </dgm:presLayoutVars>
      </dgm:prSet>
      <dgm:spPr/>
    </dgm:pt>
    <dgm:pt modelId="{98CE8746-507E-4773-B6A3-A8B1E06FF945}" type="pres">
      <dgm:prSet presAssocID="{31397F0C-57C6-4B86-87B6-4BC528841972}" presName="rootConnector" presStyleLbl="node2" presStyleIdx="4" presStyleCnt="6"/>
      <dgm:spPr/>
    </dgm:pt>
    <dgm:pt modelId="{FE3432C0-C866-46DC-A260-2511D761E64B}" type="pres">
      <dgm:prSet presAssocID="{31397F0C-57C6-4B86-87B6-4BC528841972}" presName="hierChild4" presStyleCnt="0"/>
      <dgm:spPr/>
    </dgm:pt>
    <dgm:pt modelId="{2DC3FEFB-1F85-441E-8D2D-152E0489171F}" type="pres">
      <dgm:prSet presAssocID="{F4A1D101-4D5E-4604-9213-2AC248E69D4E}" presName="Name37" presStyleLbl="parChTrans1D3" presStyleIdx="11" presStyleCnt="15"/>
      <dgm:spPr/>
    </dgm:pt>
    <dgm:pt modelId="{FCB89014-3FFD-4F84-9F80-916DF818B8A2}" type="pres">
      <dgm:prSet presAssocID="{9A164FBE-579F-4C93-B79A-D4420FF1E5E0}" presName="hierRoot2" presStyleCnt="0">
        <dgm:presLayoutVars>
          <dgm:hierBranch val="init"/>
        </dgm:presLayoutVars>
      </dgm:prSet>
      <dgm:spPr/>
    </dgm:pt>
    <dgm:pt modelId="{C737735B-244C-4FC2-B014-4BB3DD46EC6C}" type="pres">
      <dgm:prSet presAssocID="{9A164FBE-579F-4C93-B79A-D4420FF1E5E0}" presName="rootComposite" presStyleCnt="0"/>
      <dgm:spPr/>
    </dgm:pt>
    <dgm:pt modelId="{7A27B8CD-540A-4231-AAD6-5C750CD5E303}" type="pres">
      <dgm:prSet presAssocID="{9A164FBE-579F-4C93-B79A-D4420FF1E5E0}" presName="rootText" presStyleLbl="node3" presStyleIdx="11" presStyleCnt="15" custScaleY="182435" custLinFactNeighborX="-1925" custLinFactNeighborY="-29179">
        <dgm:presLayoutVars>
          <dgm:chPref val="3"/>
        </dgm:presLayoutVars>
      </dgm:prSet>
      <dgm:spPr/>
    </dgm:pt>
    <dgm:pt modelId="{93710BFF-C9A5-4F10-966A-41ACE8FFEF45}" type="pres">
      <dgm:prSet presAssocID="{9A164FBE-579F-4C93-B79A-D4420FF1E5E0}" presName="rootConnector" presStyleLbl="node3" presStyleIdx="11" presStyleCnt="15"/>
      <dgm:spPr/>
    </dgm:pt>
    <dgm:pt modelId="{256C2AE8-5938-4038-BB55-34CCF429BED3}" type="pres">
      <dgm:prSet presAssocID="{9A164FBE-579F-4C93-B79A-D4420FF1E5E0}" presName="hierChild4" presStyleCnt="0"/>
      <dgm:spPr/>
    </dgm:pt>
    <dgm:pt modelId="{91E84E80-C31B-47BC-990E-42F5CB8F107A}" type="pres">
      <dgm:prSet presAssocID="{9A164FBE-579F-4C93-B79A-D4420FF1E5E0}" presName="hierChild5" presStyleCnt="0"/>
      <dgm:spPr/>
    </dgm:pt>
    <dgm:pt modelId="{6CCA7049-F41A-4092-B132-62B32464930F}" type="pres">
      <dgm:prSet presAssocID="{0A2988A6-903F-4D38-8758-40AE4F2AED73}" presName="Name37" presStyleLbl="parChTrans1D3" presStyleIdx="12" presStyleCnt="15"/>
      <dgm:spPr/>
    </dgm:pt>
    <dgm:pt modelId="{4662A353-5DF1-4D5D-BAA0-FAB1102CC575}" type="pres">
      <dgm:prSet presAssocID="{07672A99-A80B-4B21-8C0B-23FC554EFBC3}" presName="hierRoot2" presStyleCnt="0">
        <dgm:presLayoutVars>
          <dgm:hierBranch val="init"/>
        </dgm:presLayoutVars>
      </dgm:prSet>
      <dgm:spPr/>
    </dgm:pt>
    <dgm:pt modelId="{CB0B1EEC-D46E-4707-9429-A86B10382442}" type="pres">
      <dgm:prSet presAssocID="{07672A99-A80B-4B21-8C0B-23FC554EFBC3}" presName="rootComposite" presStyleCnt="0"/>
      <dgm:spPr/>
    </dgm:pt>
    <dgm:pt modelId="{754BE4CF-0307-4106-8EDA-E7C6BC5DED1A}" type="pres">
      <dgm:prSet presAssocID="{07672A99-A80B-4B21-8C0B-23FC554EFBC3}" presName="rootText" presStyleLbl="node3" presStyleIdx="12" presStyleCnt="15" custScaleX="101518" custScaleY="182435" custLinFactNeighborX="-1276" custLinFactNeighborY="-34904">
        <dgm:presLayoutVars>
          <dgm:chPref val="3"/>
        </dgm:presLayoutVars>
      </dgm:prSet>
      <dgm:spPr/>
    </dgm:pt>
    <dgm:pt modelId="{563EFB00-CF56-4541-B618-14439688E6E1}" type="pres">
      <dgm:prSet presAssocID="{07672A99-A80B-4B21-8C0B-23FC554EFBC3}" presName="rootConnector" presStyleLbl="node3" presStyleIdx="12" presStyleCnt="15"/>
      <dgm:spPr/>
    </dgm:pt>
    <dgm:pt modelId="{0A399357-25B4-4DDE-9E43-65B426B0B82E}" type="pres">
      <dgm:prSet presAssocID="{07672A99-A80B-4B21-8C0B-23FC554EFBC3}" presName="hierChild4" presStyleCnt="0"/>
      <dgm:spPr/>
    </dgm:pt>
    <dgm:pt modelId="{CF24E741-F5F3-4149-97C2-967207FC059D}" type="pres">
      <dgm:prSet presAssocID="{07672A99-A80B-4B21-8C0B-23FC554EFBC3}" presName="hierChild5" presStyleCnt="0"/>
      <dgm:spPr/>
    </dgm:pt>
    <dgm:pt modelId="{5F6BF416-8517-48C8-A899-2E4E5FE24CB8}" type="pres">
      <dgm:prSet presAssocID="{31397F0C-57C6-4B86-87B6-4BC528841972}" presName="hierChild5" presStyleCnt="0"/>
      <dgm:spPr/>
    </dgm:pt>
    <dgm:pt modelId="{DF65CCD8-C040-40DA-BE6B-D56278B44A8F}" type="pres">
      <dgm:prSet presAssocID="{4890604C-C7AE-44FB-83A1-FC1C36B9AADE}" presName="Name37" presStyleLbl="parChTrans1D2" presStyleIdx="5" presStyleCnt="7"/>
      <dgm:spPr/>
    </dgm:pt>
    <dgm:pt modelId="{7D1ED4FC-0C37-4C4A-9622-37A48F44B0C0}" type="pres">
      <dgm:prSet presAssocID="{52C0F1C1-184A-44BD-A1BD-337AFC91B787}" presName="hierRoot2" presStyleCnt="0">
        <dgm:presLayoutVars>
          <dgm:hierBranch val="init"/>
        </dgm:presLayoutVars>
      </dgm:prSet>
      <dgm:spPr/>
    </dgm:pt>
    <dgm:pt modelId="{BC8AD833-D8E9-491F-86CE-1F8C62C510AE}" type="pres">
      <dgm:prSet presAssocID="{52C0F1C1-184A-44BD-A1BD-337AFC91B787}" presName="rootComposite" presStyleCnt="0"/>
      <dgm:spPr/>
    </dgm:pt>
    <dgm:pt modelId="{42DFE557-A23C-4AD3-A96F-000CEEA2B85D}" type="pres">
      <dgm:prSet presAssocID="{52C0F1C1-184A-44BD-A1BD-337AFC91B787}" presName="rootText" presStyleLbl="node2" presStyleIdx="5" presStyleCnt="6" custScaleX="116496" custScaleY="188185" custLinFactNeighborX="-1925" custLinFactNeighborY="-22483">
        <dgm:presLayoutVars>
          <dgm:chPref val="3"/>
        </dgm:presLayoutVars>
      </dgm:prSet>
      <dgm:spPr/>
    </dgm:pt>
    <dgm:pt modelId="{6A7FB087-DD3B-49F5-8450-76EA20531B31}" type="pres">
      <dgm:prSet presAssocID="{52C0F1C1-184A-44BD-A1BD-337AFC91B787}" presName="rootConnector" presStyleLbl="node2" presStyleIdx="5" presStyleCnt="6"/>
      <dgm:spPr/>
    </dgm:pt>
    <dgm:pt modelId="{48CE7F3B-B016-4961-8E2C-9AA51869C9D9}" type="pres">
      <dgm:prSet presAssocID="{52C0F1C1-184A-44BD-A1BD-337AFC91B787}" presName="hierChild4" presStyleCnt="0"/>
      <dgm:spPr/>
    </dgm:pt>
    <dgm:pt modelId="{2F919D10-A268-4D6E-9A8E-B39F043A014C}" type="pres">
      <dgm:prSet presAssocID="{72E17142-461D-4973-B3F0-F62012C0DF31}" presName="Name37" presStyleLbl="parChTrans1D3" presStyleIdx="13" presStyleCnt="15"/>
      <dgm:spPr/>
    </dgm:pt>
    <dgm:pt modelId="{CAB8DAD1-7081-4C34-B8E5-60E1C1ECFF41}" type="pres">
      <dgm:prSet presAssocID="{02B5694B-39C4-4D68-A1CA-1A2CF65EEF29}" presName="hierRoot2" presStyleCnt="0">
        <dgm:presLayoutVars>
          <dgm:hierBranch val="init"/>
        </dgm:presLayoutVars>
      </dgm:prSet>
      <dgm:spPr/>
    </dgm:pt>
    <dgm:pt modelId="{BB7874D1-4F05-47D6-ADD2-272910BFA585}" type="pres">
      <dgm:prSet presAssocID="{02B5694B-39C4-4D68-A1CA-1A2CF65EEF29}" presName="rootComposite" presStyleCnt="0"/>
      <dgm:spPr/>
    </dgm:pt>
    <dgm:pt modelId="{B252BF13-3600-4AAF-A3D0-5D18D257E066}" type="pres">
      <dgm:prSet presAssocID="{02B5694B-39C4-4D68-A1CA-1A2CF65EEF29}" presName="rootText" presStyleLbl="node3" presStyleIdx="13" presStyleCnt="15" custScaleY="182435" custLinFactNeighborX="-1925" custLinFactNeighborY="-29179">
        <dgm:presLayoutVars>
          <dgm:chPref val="3"/>
        </dgm:presLayoutVars>
      </dgm:prSet>
      <dgm:spPr/>
    </dgm:pt>
    <dgm:pt modelId="{964FC539-2635-45E8-8C17-8B8D4B6E6502}" type="pres">
      <dgm:prSet presAssocID="{02B5694B-39C4-4D68-A1CA-1A2CF65EEF29}" presName="rootConnector" presStyleLbl="node3" presStyleIdx="13" presStyleCnt="15"/>
      <dgm:spPr/>
    </dgm:pt>
    <dgm:pt modelId="{784F3B2F-5706-4BA1-82BF-7FFF39EA562B}" type="pres">
      <dgm:prSet presAssocID="{02B5694B-39C4-4D68-A1CA-1A2CF65EEF29}" presName="hierChild4" presStyleCnt="0"/>
      <dgm:spPr/>
    </dgm:pt>
    <dgm:pt modelId="{2A8EFFE8-73FA-4E1C-AD6F-D2BE00E78776}" type="pres">
      <dgm:prSet presAssocID="{02B5694B-39C4-4D68-A1CA-1A2CF65EEF29}" presName="hierChild5" presStyleCnt="0"/>
      <dgm:spPr/>
    </dgm:pt>
    <dgm:pt modelId="{C40C412B-AC99-4686-9235-BD1B3ED5E0DA}" type="pres">
      <dgm:prSet presAssocID="{3ABF44D1-E9C7-4E22-9B13-667122572061}" presName="Name37" presStyleLbl="parChTrans1D3" presStyleIdx="14" presStyleCnt="15"/>
      <dgm:spPr/>
    </dgm:pt>
    <dgm:pt modelId="{9BFD5B79-4FF9-418A-9E68-91B6F93CDE23}" type="pres">
      <dgm:prSet presAssocID="{E32D51A7-3876-4C35-B1FA-AC3881DC626B}" presName="hierRoot2" presStyleCnt="0">
        <dgm:presLayoutVars>
          <dgm:hierBranch val="init"/>
        </dgm:presLayoutVars>
      </dgm:prSet>
      <dgm:spPr/>
    </dgm:pt>
    <dgm:pt modelId="{DAC8B79D-D1C7-4C55-B840-2B0C462F4B68}" type="pres">
      <dgm:prSet presAssocID="{E32D51A7-3876-4C35-B1FA-AC3881DC626B}" presName="rootComposite" presStyleCnt="0"/>
      <dgm:spPr/>
    </dgm:pt>
    <dgm:pt modelId="{FAB344D7-69B1-4AAE-862B-355F37D1E660}" type="pres">
      <dgm:prSet presAssocID="{E32D51A7-3876-4C35-B1FA-AC3881DC626B}" presName="rootText" presStyleLbl="node3" presStyleIdx="14" presStyleCnt="15" custScaleX="101518" custScaleY="255409" custLinFactNeighborX="-1931" custLinFactNeighborY="-34904">
        <dgm:presLayoutVars>
          <dgm:chPref val="3"/>
        </dgm:presLayoutVars>
      </dgm:prSet>
      <dgm:spPr/>
    </dgm:pt>
    <dgm:pt modelId="{E40DE5DA-9B67-40DC-873B-E09EC736ED0E}" type="pres">
      <dgm:prSet presAssocID="{E32D51A7-3876-4C35-B1FA-AC3881DC626B}" presName="rootConnector" presStyleLbl="node3" presStyleIdx="14" presStyleCnt="15"/>
      <dgm:spPr/>
    </dgm:pt>
    <dgm:pt modelId="{90107D08-6CFC-4151-A861-FF2CE99FF23E}" type="pres">
      <dgm:prSet presAssocID="{E32D51A7-3876-4C35-B1FA-AC3881DC626B}" presName="hierChild4" presStyleCnt="0"/>
      <dgm:spPr/>
    </dgm:pt>
    <dgm:pt modelId="{F23549AA-34F5-4875-95B5-B502CBBF81C9}" type="pres">
      <dgm:prSet presAssocID="{E32D51A7-3876-4C35-B1FA-AC3881DC626B}" presName="hierChild5" presStyleCnt="0"/>
      <dgm:spPr/>
    </dgm:pt>
    <dgm:pt modelId="{8EAFBD30-1E10-49AB-BFB8-83666FF7D1D1}" type="pres">
      <dgm:prSet presAssocID="{52C0F1C1-184A-44BD-A1BD-337AFC91B787}" presName="hierChild5" presStyleCnt="0"/>
      <dgm:spPr/>
    </dgm:pt>
    <dgm:pt modelId="{F541EF13-2068-4E7E-92F4-89FB44DC6559}" type="pres">
      <dgm:prSet presAssocID="{CDF6FB74-F693-42AF-B968-5F734435A5CE}" presName="hierChild3" presStyleCnt="0"/>
      <dgm:spPr/>
    </dgm:pt>
    <dgm:pt modelId="{B798F046-BB45-4E47-A173-4486E75EC175}" type="pres">
      <dgm:prSet presAssocID="{94E6D4CC-F650-45BC-B44C-7EBEBD731A45}" presName="Name111" presStyleLbl="parChTrans1D2" presStyleIdx="6" presStyleCnt="7"/>
      <dgm:spPr/>
    </dgm:pt>
    <dgm:pt modelId="{D73B355B-86F8-4364-A8DF-9E922114D815}" type="pres">
      <dgm:prSet presAssocID="{1A0D14E7-561A-4A88-8B5B-E7D037857194}" presName="hierRoot3" presStyleCnt="0">
        <dgm:presLayoutVars>
          <dgm:hierBranch val="init"/>
        </dgm:presLayoutVars>
      </dgm:prSet>
      <dgm:spPr/>
    </dgm:pt>
    <dgm:pt modelId="{092EBC28-DFF4-4727-8E86-372E8DD32CB8}" type="pres">
      <dgm:prSet presAssocID="{1A0D14E7-561A-4A88-8B5B-E7D037857194}" presName="rootComposite3" presStyleCnt="0"/>
      <dgm:spPr/>
    </dgm:pt>
    <dgm:pt modelId="{4B16ADCE-33AB-4312-B8C8-212E416F19ED}" type="pres">
      <dgm:prSet presAssocID="{1A0D14E7-561A-4A88-8B5B-E7D037857194}" presName="rootText3" presStyleLbl="asst1" presStyleIdx="0" presStyleCnt="1" custScaleY="117815" custLinFactNeighborX="-1925" custLinFactNeighborY="-22014">
        <dgm:presLayoutVars>
          <dgm:chPref val="3"/>
        </dgm:presLayoutVars>
      </dgm:prSet>
      <dgm:spPr/>
    </dgm:pt>
    <dgm:pt modelId="{9720CAEE-69CC-4DF5-B262-126E138AFB35}" type="pres">
      <dgm:prSet presAssocID="{1A0D14E7-561A-4A88-8B5B-E7D037857194}" presName="rootConnector3" presStyleLbl="asst1" presStyleIdx="0" presStyleCnt="1"/>
      <dgm:spPr/>
    </dgm:pt>
    <dgm:pt modelId="{90166C3C-FB6F-4730-A32E-9072B6EBC198}" type="pres">
      <dgm:prSet presAssocID="{1A0D14E7-561A-4A88-8B5B-E7D037857194}" presName="hierChild6" presStyleCnt="0"/>
      <dgm:spPr/>
    </dgm:pt>
    <dgm:pt modelId="{2119C58C-C1B6-4632-840E-AFBB627871C3}" type="pres">
      <dgm:prSet presAssocID="{1A0D14E7-561A-4A88-8B5B-E7D037857194}" presName="hierChild7" presStyleCnt="0"/>
      <dgm:spPr/>
    </dgm:pt>
  </dgm:ptLst>
  <dgm:cxnLst>
    <dgm:cxn modelId="{1E129600-84B1-483E-87B7-DCD85D95BDD0}" type="presOf" srcId="{FF506A7E-2E4D-46E3-88F8-EE9A07A35C97}" destId="{FE1F85CA-3047-4419-93CB-3D3CBBD4E674}" srcOrd="0" destOrd="0" presId="urn:microsoft.com/office/officeart/2005/8/layout/orgChart1"/>
    <dgm:cxn modelId="{0A12AE00-A5F2-41B3-939D-518D356CA1A9}" type="presOf" srcId="{A0848D91-5CA6-4E3C-A752-59BE6EF8F11E}" destId="{1E89913D-3877-448B-A900-4A0563803AC1}" srcOrd="0" destOrd="0" presId="urn:microsoft.com/office/officeart/2005/8/layout/orgChart1"/>
    <dgm:cxn modelId="{91CFB709-221F-4853-8D6B-BEF24870EC1A}" type="presOf" srcId="{30A55063-9E0E-455A-BF2A-16A4551A1E54}" destId="{6D0AEC47-D812-44D9-A1CF-4CA0ECE392B5}" srcOrd="1" destOrd="0" presId="urn:microsoft.com/office/officeart/2005/8/layout/orgChart1"/>
    <dgm:cxn modelId="{6F93620B-193F-4A4A-9A99-A2AEE5FCC902}" type="presOf" srcId="{9A164FBE-579F-4C93-B79A-D4420FF1E5E0}" destId="{7A27B8CD-540A-4231-AAD6-5C750CD5E303}" srcOrd="0" destOrd="0" presId="urn:microsoft.com/office/officeart/2005/8/layout/orgChart1"/>
    <dgm:cxn modelId="{2B0E4C0E-53A9-49F2-B86E-2FBF538A32C9}" type="presOf" srcId="{043BF42F-8838-4682-85D9-1333A9A378BA}" destId="{F33EBEF9-4F89-41E6-989A-38FA8426ED79}" srcOrd="0" destOrd="0" presId="urn:microsoft.com/office/officeart/2005/8/layout/orgChart1"/>
    <dgm:cxn modelId="{17D25D0F-0516-41B2-AE97-093CC16756A8}" type="presOf" srcId="{31397F0C-57C6-4B86-87B6-4BC528841972}" destId="{AD6CCE3B-9BDA-4A8D-8E2C-9D04990B964E}" srcOrd="0" destOrd="0" presId="urn:microsoft.com/office/officeart/2005/8/layout/orgChart1"/>
    <dgm:cxn modelId="{DBA1C60F-A385-4777-9E49-E82F6B15AFC4}" type="presOf" srcId="{01CB4EE4-9C18-4BA5-BB14-8C1165B4FBE0}" destId="{6DE223F1-B47D-41EC-8DC7-9FCE95F5F7D3}" srcOrd="0" destOrd="0" presId="urn:microsoft.com/office/officeart/2005/8/layout/orgChart1"/>
    <dgm:cxn modelId="{89346110-79C6-43FD-913B-33670D0E1005}" type="presOf" srcId="{677962DC-C683-468C-84B8-02A9B6126704}" destId="{098F6787-CB64-4AB1-BB67-2632C3E5F435}" srcOrd="0" destOrd="0" presId="urn:microsoft.com/office/officeart/2005/8/layout/orgChart1"/>
    <dgm:cxn modelId="{71E17811-1CF4-4937-ADC9-6A1069A9F40B}" srcId="{1A624481-3EFB-4CDE-B776-67956E99765D}" destId="{0433BE21-6E83-4293-B623-39B890627683}" srcOrd="1" destOrd="0" parTransId="{02A7D810-A15B-4ACA-A10F-001DD8CDA471}" sibTransId="{C89C0C92-48B1-41F5-A916-F128FC3A85D1}"/>
    <dgm:cxn modelId="{C77B1113-99AA-423D-917A-1D72FA0C8032}" type="presOf" srcId="{21D19A91-294F-4E2F-BF45-D8A6D95AA004}" destId="{E52C5BFF-C7C5-4362-B88D-E82015C9E079}" srcOrd="0" destOrd="0" presId="urn:microsoft.com/office/officeart/2005/8/layout/orgChart1"/>
    <dgm:cxn modelId="{DBBAAD15-DBBF-4948-BAC3-634C8477C904}" type="presOf" srcId="{54852C72-2319-4CE1-BC7B-ABEF0DBB6C88}" destId="{EACE9B6E-6D50-48D3-B924-619FD028BC6B}" srcOrd="0" destOrd="0" presId="urn:microsoft.com/office/officeart/2005/8/layout/orgChart1"/>
    <dgm:cxn modelId="{2F4A781C-0A04-46D7-8C69-1FA95373FC19}" type="presOf" srcId="{581FF4B0-BA18-4A0F-83DA-5B290EF3F4A0}" destId="{E39EF1D1-E40C-45D6-9ED4-406874E9BEC4}" srcOrd="1" destOrd="0" presId="urn:microsoft.com/office/officeart/2005/8/layout/orgChart1"/>
    <dgm:cxn modelId="{4FC0601E-E202-4C86-8FED-4448C9E9FC81}" type="presOf" srcId="{1A624481-3EFB-4CDE-B776-67956E99765D}" destId="{A94DB67C-E455-4030-BC47-5AB890A5A21A}" srcOrd="0" destOrd="0" presId="urn:microsoft.com/office/officeart/2005/8/layout/orgChart1"/>
    <dgm:cxn modelId="{97290F22-D0A2-41C1-838D-8F145F19155F}" srcId="{CDF6FB74-F693-42AF-B968-5F734435A5CE}" destId="{1A624481-3EFB-4CDE-B776-67956E99765D}" srcOrd="2" destOrd="0" parTransId="{DAC2DBCB-F284-4AFC-91A9-BC194B685FB2}" sibTransId="{CC599DD1-0EB2-42B2-9D88-89F943668BC6}"/>
    <dgm:cxn modelId="{A2A6BA23-53D1-4C45-A60B-E8C51D3B83B8}" type="presOf" srcId="{06450129-E47F-4CFD-BF8E-7B86B70B6AD4}" destId="{0AF4A642-F9A1-4030-8C35-88BCB1122DA2}" srcOrd="0" destOrd="0" presId="urn:microsoft.com/office/officeart/2005/8/layout/orgChart1"/>
    <dgm:cxn modelId="{B5E43324-F3D9-42AA-BC9F-CC2E3D6D715A}" srcId="{31397F0C-57C6-4B86-87B6-4BC528841972}" destId="{07672A99-A80B-4B21-8C0B-23FC554EFBC3}" srcOrd="1" destOrd="0" parTransId="{0A2988A6-903F-4D38-8758-40AE4F2AED73}" sibTransId="{570DA3DB-F374-4F4F-9465-7A8B2279A0F0}"/>
    <dgm:cxn modelId="{6F088927-24B9-42AF-831D-BA7B541ADB94}" type="presOf" srcId="{9A164FBE-579F-4C93-B79A-D4420FF1E5E0}" destId="{93710BFF-C9A5-4F10-966A-41ACE8FFEF45}" srcOrd="1" destOrd="0" presId="urn:microsoft.com/office/officeart/2005/8/layout/orgChart1"/>
    <dgm:cxn modelId="{D1069A27-A107-42C8-A604-7A5B01AA01D1}" type="presOf" srcId="{59DC7531-3133-4DB1-A954-4886F41913B1}" destId="{80265462-6FFD-41B0-9BDD-FA60404A9C31}" srcOrd="0" destOrd="0" presId="urn:microsoft.com/office/officeart/2005/8/layout/orgChart1"/>
    <dgm:cxn modelId="{956CAD29-9EC1-4CDB-9207-DB609C8A4266}" type="presOf" srcId="{72E17142-461D-4973-B3F0-F62012C0DF31}" destId="{2F919D10-A268-4D6E-9A8E-B39F043A014C}" srcOrd="0" destOrd="0" presId="urn:microsoft.com/office/officeart/2005/8/layout/orgChart1"/>
    <dgm:cxn modelId="{E706822A-581E-44CD-BFA8-5B587E6DA478}" srcId="{581FF4B0-BA18-4A0F-83DA-5B290EF3F4A0}" destId="{6603895C-C812-4E4F-B880-43E20A54D0AD}" srcOrd="0" destOrd="0" parTransId="{1B1F2FE0-7FC8-4500-AC52-EFF7368194EA}" sibTransId="{A392AAE3-4121-43C1-B6A2-5B38C5B58B94}"/>
    <dgm:cxn modelId="{EA80272D-74DB-4E81-B89D-DB6B0BEFD989}" type="presOf" srcId="{CE2A0295-F4B9-4C63-9C54-C031A53B17E0}" destId="{7F6E1296-EE21-4D58-A636-795243007615}" srcOrd="1" destOrd="0" presId="urn:microsoft.com/office/officeart/2005/8/layout/orgChart1"/>
    <dgm:cxn modelId="{7307392E-6948-4ECA-9B48-7271BB0C9090}" type="presOf" srcId="{FEC53130-3CBD-4F72-80B7-6A24DD79ED04}" destId="{CFD01636-61AF-4E59-AA94-3DAC5397576A}" srcOrd="1" destOrd="0" presId="urn:microsoft.com/office/officeart/2005/8/layout/orgChart1"/>
    <dgm:cxn modelId="{5DBD2D30-8980-4BC2-B811-107AE8E59D12}" type="presOf" srcId="{70F96859-63C4-4802-BB26-6EB92B022B39}" destId="{681DEF96-0209-457C-84F6-F45694AAA04B}" srcOrd="0" destOrd="0" presId="urn:microsoft.com/office/officeart/2005/8/layout/orgChart1"/>
    <dgm:cxn modelId="{8DFD7637-6E86-4C55-9D27-8C9922C8878A}" type="presOf" srcId="{0433BE21-6E83-4293-B623-39B890627683}" destId="{BBECA95D-C71C-4CF2-96A2-C18C1D3A64CA}" srcOrd="1" destOrd="0" presId="urn:microsoft.com/office/officeart/2005/8/layout/orgChart1"/>
    <dgm:cxn modelId="{1EFF4938-2745-4490-9004-A01E12B8A317}" type="presOf" srcId="{D9D53E73-2B9E-4611-91BA-FFFAC93D0F9A}" destId="{874A61CC-3474-4B64-AECF-A5DCD7C71D94}" srcOrd="0" destOrd="0" presId="urn:microsoft.com/office/officeart/2005/8/layout/orgChart1"/>
    <dgm:cxn modelId="{504F9F38-374D-43AB-B034-A0FDECFE9B28}" srcId="{581FF4B0-BA18-4A0F-83DA-5B290EF3F4A0}" destId="{70F96859-63C4-4802-BB26-6EB92B022B39}" srcOrd="1" destOrd="0" parTransId="{D53CF377-9C67-4E0C-AA1D-900A3A3B5FC0}" sibTransId="{1F6C4A6F-CAC1-4CF9-B767-B624DD0167A1}"/>
    <dgm:cxn modelId="{8BBF7D3D-4714-41F8-A855-330EA11035E7}" type="presOf" srcId="{743674D9-5D90-40B1-90A9-767ED821B156}" destId="{749016F6-9019-4110-A6B5-D73CDD151BAD}" srcOrd="0" destOrd="0" presId="urn:microsoft.com/office/officeart/2005/8/layout/orgChart1"/>
    <dgm:cxn modelId="{49C6505B-A231-4921-85D9-E59970792CF4}" type="presOf" srcId="{AB010201-E75C-4B63-8B60-6553031796F9}" destId="{34359F24-62CD-4753-B6AD-C345090BD74A}" srcOrd="0" destOrd="0" presId="urn:microsoft.com/office/officeart/2005/8/layout/orgChart1"/>
    <dgm:cxn modelId="{38F16A5C-B706-4C01-980E-D6053C235EB2}" type="presOf" srcId="{677962DC-C683-468C-84B8-02A9B6126704}" destId="{493A7383-37B4-4918-9DDB-C44DFEB531CD}" srcOrd="1" destOrd="0" presId="urn:microsoft.com/office/officeart/2005/8/layout/orgChart1"/>
    <dgm:cxn modelId="{8E28495F-E38E-494C-9EE7-298BA2429D9E}" type="presOf" srcId="{CE2A0295-F4B9-4C63-9C54-C031A53B17E0}" destId="{33D31814-A789-46C3-8396-1E6099A4C853}" srcOrd="0" destOrd="0" presId="urn:microsoft.com/office/officeart/2005/8/layout/orgChart1"/>
    <dgm:cxn modelId="{7E4C0560-97F2-4574-ADF8-512F6DEA079D}" type="presOf" srcId="{1B1F2FE0-7FC8-4500-AC52-EFF7368194EA}" destId="{AADF833F-9D6A-41D9-A507-C44872238EB4}" srcOrd="0" destOrd="0" presId="urn:microsoft.com/office/officeart/2005/8/layout/orgChart1"/>
    <dgm:cxn modelId="{5C5B0B61-B543-4209-9CBF-14FFF4329F53}" type="presOf" srcId="{0A2988A6-903F-4D38-8758-40AE4F2AED73}" destId="{6CCA7049-F41A-4092-B132-62B32464930F}" srcOrd="0" destOrd="0" presId="urn:microsoft.com/office/officeart/2005/8/layout/orgChart1"/>
    <dgm:cxn modelId="{BE82E262-94B0-4752-9369-2E488B6C7AD6}" type="presOf" srcId="{02B5694B-39C4-4D68-A1CA-1A2CF65EEF29}" destId="{964FC539-2635-45E8-8C17-8B8D4B6E6502}" srcOrd="1" destOrd="0" presId="urn:microsoft.com/office/officeart/2005/8/layout/orgChart1"/>
    <dgm:cxn modelId="{0B10BB65-39D0-47C1-B347-C5F17162817B}" type="presOf" srcId="{52C0F1C1-184A-44BD-A1BD-337AFC91B787}" destId="{42DFE557-A23C-4AD3-A96F-000CEEA2B85D}" srcOrd="0" destOrd="0" presId="urn:microsoft.com/office/officeart/2005/8/layout/orgChart1"/>
    <dgm:cxn modelId="{56A7E348-F66F-4E16-BCF7-1A2F793F4CE7}" type="presOf" srcId="{EFD30E8E-AFA2-4412-A310-B86F47B73A56}" destId="{FA2FAA1D-675C-4E4A-B031-18B83999916A}" srcOrd="1" destOrd="0" presId="urn:microsoft.com/office/officeart/2005/8/layout/orgChart1"/>
    <dgm:cxn modelId="{256EF048-BED3-4992-A7DE-B18746A2BDCF}" type="presOf" srcId="{E32D51A7-3876-4C35-B1FA-AC3881DC626B}" destId="{FAB344D7-69B1-4AAE-862B-355F37D1E660}" srcOrd="0" destOrd="0" presId="urn:microsoft.com/office/officeart/2005/8/layout/orgChart1"/>
    <dgm:cxn modelId="{D87A2269-9DD8-4E9A-905B-411196FD4818}" type="presOf" srcId="{52C0F1C1-184A-44BD-A1BD-337AFC91B787}" destId="{6A7FB087-DD3B-49F5-8450-76EA20531B31}" srcOrd="1" destOrd="0" presId="urn:microsoft.com/office/officeart/2005/8/layout/orgChart1"/>
    <dgm:cxn modelId="{13595F49-5920-44EE-9183-A8D47B2A4C7F}" type="presOf" srcId="{EFD30E8E-AFA2-4412-A310-B86F47B73A56}" destId="{70D03ECC-0783-4058-A470-DF069939114E}" srcOrd="0" destOrd="0" presId="urn:microsoft.com/office/officeart/2005/8/layout/orgChart1"/>
    <dgm:cxn modelId="{BFCE4071-89FF-4EBD-B800-F1EBDEF37F52}" srcId="{CE2A0295-F4B9-4C63-9C54-C031A53B17E0}" destId="{EFD30E8E-AFA2-4412-A310-B86F47B73A56}" srcOrd="0" destOrd="0" parTransId="{A0848D91-5CA6-4E3C-A752-59BE6EF8F11E}" sibTransId="{C98967FD-2E07-4E82-8B70-89C8733F1BED}"/>
    <dgm:cxn modelId="{A96E5072-A6FF-4736-8B0D-62C9B86A052C}" type="presOf" srcId="{8F93B9DC-78A0-45CC-9497-2E1A1ABA4E86}" destId="{CD43D7DA-6E99-41DA-B096-BDBAE2AB23B0}" srcOrd="0" destOrd="0" presId="urn:microsoft.com/office/officeart/2005/8/layout/orgChart1"/>
    <dgm:cxn modelId="{395FB473-D654-4B19-8D77-7DDE23968FC2}" type="presOf" srcId="{1A624481-3EFB-4CDE-B776-67956E99765D}" destId="{F3B8A797-539E-4FAC-9583-CB857F143031}" srcOrd="1" destOrd="0" presId="urn:microsoft.com/office/officeart/2005/8/layout/orgChart1"/>
    <dgm:cxn modelId="{A5525074-7F8C-4A8A-8F53-AEB7CDE66BA2}" srcId="{CE2A0295-F4B9-4C63-9C54-C031A53B17E0}" destId="{FF506A7E-2E4D-46E3-88F8-EE9A07A35C97}" srcOrd="1" destOrd="0" parTransId="{93DBC340-66DB-4DDD-B3AA-36D0A0B80A0C}" sibTransId="{00784165-EB78-464C-8017-066EBCA76D7F}"/>
    <dgm:cxn modelId="{A0526755-741F-4EFA-9DBC-EFD79802215A}" type="presOf" srcId="{31397F0C-57C6-4B86-87B6-4BC528841972}" destId="{98CE8746-507E-4773-B6A3-A8B1E06FF945}" srcOrd="1" destOrd="0" presId="urn:microsoft.com/office/officeart/2005/8/layout/orgChart1"/>
    <dgm:cxn modelId="{04C0D555-BF1E-46EE-9E89-45A72DC0E26D}" srcId="{677962DC-C683-468C-84B8-02A9B6126704}" destId="{06450129-E47F-4CFD-BF8E-7B86B70B6AD4}" srcOrd="1" destOrd="0" parTransId="{743674D9-5D90-40B1-90A9-767ED821B156}" sibTransId="{6CDC695B-53CD-442E-87DB-105E13DAFC75}"/>
    <dgm:cxn modelId="{14A5BD78-351B-49A4-81C3-5DC003A56C17}" type="presOf" srcId="{0433BE21-6E83-4293-B623-39B890627683}" destId="{74034810-7B64-4034-A760-12704174FDDE}" srcOrd="0" destOrd="0" presId="urn:microsoft.com/office/officeart/2005/8/layout/orgChart1"/>
    <dgm:cxn modelId="{08C89E79-58AA-4798-B0D5-A0A060F8590D}" type="presOf" srcId="{4890604C-C7AE-44FB-83A1-FC1C36B9AADE}" destId="{DF65CCD8-C040-40DA-BE6B-D56278B44A8F}" srcOrd="0" destOrd="0" presId="urn:microsoft.com/office/officeart/2005/8/layout/orgChart1"/>
    <dgm:cxn modelId="{D95AF679-96B5-49E6-A6AE-36E8D699C6C3}" type="presOf" srcId="{AC2DA214-5649-4A1D-95F1-932E8C4FE1F6}" destId="{77CCA108-67FF-4001-849B-AF2A8BE76AAE}" srcOrd="0" destOrd="0" presId="urn:microsoft.com/office/officeart/2005/8/layout/orgChart1"/>
    <dgm:cxn modelId="{E7F2FC79-1662-4D1D-AB37-5AB538DB9F12}" type="presOf" srcId="{70F96859-63C4-4802-BB26-6EB92B022B39}" destId="{66E92282-4BFE-4782-A2BD-57708E7D98ED}" srcOrd="1" destOrd="0" presId="urn:microsoft.com/office/officeart/2005/8/layout/orgChart1"/>
    <dgm:cxn modelId="{D0D2097A-4D49-4358-9FB7-55530DE194AB}" type="presOf" srcId="{6603895C-C812-4E4F-B880-43E20A54D0AD}" destId="{E7832A4B-D3A0-4062-AC72-C3267ED8DDBF}" srcOrd="1" destOrd="0" presId="urn:microsoft.com/office/officeart/2005/8/layout/orgChart1"/>
    <dgm:cxn modelId="{17F0687C-9B26-4A28-923E-568F579D176A}" srcId="{CDF6FB74-F693-42AF-B968-5F734435A5CE}" destId="{CE2A0295-F4B9-4C63-9C54-C031A53B17E0}" srcOrd="3" destOrd="0" parTransId="{8F4EBBF9-A8A8-462A-B4AE-96113C4D5FBE}" sibTransId="{FA610D3D-0D9A-4464-AA08-DFFF34B46751}"/>
    <dgm:cxn modelId="{F04A347D-CB41-49AC-97BB-F19C6D9B7796}" type="presOf" srcId="{CDF6FB74-F693-42AF-B968-5F734435A5CE}" destId="{9E6E59AB-F6DD-4B1E-AACB-5C261F146C8B}" srcOrd="1" destOrd="0" presId="urn:microsoft.com/office/officeart/2005/8/layout/orgChart1"/>
    <dgm:cxn modelId="{11AD0581-734E-4C27-B83A-B97E0202E869}" srcId="{677962DC-C683-468C-84B8-02A9B6126704}" destId="{01CB4EE4-9C18-4BA5-BB14-8C1165B4FBE0}" srcOrd="0" destOrd="0" parTransId="{5EEFDCB5-8B5B-4E82-93FE-652E31063866}" sibTransId="{5E75CB6F-9C67-4F4B-928A-EC7802271123}"/>
    <dgm:cxn modelId="{C36F1581-06E5-4790-A690-ABD0833552FC}" srcId="{CDF6FB74-F693-42AF-B968-5F734435A5CE}" destId="{1A0D14E7-561A-4A88-8B5B-E7D037857194}" srcOrd="6" destOrd="0" parTransId="{94E6D4CC-F650-45BC-B44C-7EBEBD731A45}" sibTransId="{6BEEC896-1D57-4447-A9F1-B355AFADFC48}"/>
    <dgm:cxn modelId="{9D5C9687-0B90-4782-B2ED-B535727687C9}" srcId="{677962DC-C683-468C-84B8-02A9B6126704}" destId="{8F93B9DC-78A0-45CC-9497-2E1A1ABA4E86}" srcOrd="2" destOrd="0" parTransId="{54852C72-2319-4CE1-BC7B-ABEF0DBB6C88}" sibTransId="{14175771-605B-470D-B6A9-FAD9C96180EE}"/>
    <dgm:cxn modelId="{D9955F88-9B07-4857-84B5-03A3728E20DF}" type="presOf" srcId="{30A55063-9E0E-455A-BF2A-16A4551A1E54}" destId="{ECABE41D-37C2-458C-90C8-F7830318A096}" srcOrd="0" destOrd="0" presId="urn:microsoft.com/office/officeart/2005/8/layout/orgChart1"/>
    <dgm:cxn modelId="{174E028A-D72C-40FF-B038-A03D61258796}" srcId="{677962DC-C683-468C-84B8-02A9B6126704}" destId="{30A55063-9E0E-455A-BF2A-16A4551A1E54}" srcOrd="3" destOrd="0" parTransId="{D9D53E73-2B9E-4611-91BA-FFFAC93D0F9A}" sibTransId="{22D1C1BF-0092-41D4-B5EE-D4559FE66D29}"/>
    <dgm:cxn modelId="{D65E9F8E-3E2F-49FD-B548-B619AA5F4612}" type="presOf" srcId="{1A0D14E7-561A-4A88-8B5B-E7D037857194}" destId="{4B16ADCE-33AB-4312-B8C8-212E416F19ED}" srcOrd="0" destOrd="0" presId="urn:microsoft.com/office/officeart/2005/8/layout/orgChart1"/>
    <dgm:cxn modelId="{FFB08893-9BF0-4388-BEBC-8016E7F18D40}" srcId="{31397F0C-57C6-4B86-87B6-4BC528841972}" destId="{9A164FBE-579F-4C93-B79A-D4420FF1E5E0}" srcOrd="0" destOrd="0" parTransId="{F4A1D101-4D5E-4604-9213-2AC248E69D4E}" sibTransId="{A6DA5144-B694-4D15-A7E6-31DDC4D8FDB4}"/>
    <dgm:cxn modelId="{CF32349A-B4B1-4897-BDB3-7B3FF1F46C2A}" type="presOf" srcId="{E32D51A7-3876-4C35-B1FA-AC3881DC626B}" destId="{E40DE5DA-9B67-40DC-873B-E09EC736ED0E}" srcOrd="1" destOrd="0" presId="urn:microsoft.com/office/officeart/2005/8/layout/orgChart1"/>
    <dgm:cxn modelId="{7C6D069D-8734-48B8-842B-79EE4F86ACCF}" type="presOf" srcId="{8F4EBBF9-A8A8-462A-B4AE-96113C4D5FBE}" destId="{7620913C-346E-4DF6-9D2F-791F6C54F13F}" srcOrd="0" destOrd="0" presId="urn:microsoft.com/office/officeart/2005/8/layout/orgChart1"/>
    <dgm:cxn modelId="{24A53C9E-038E-44DF-8890-9A5F1299CA91}" type="presOf" srcId="{6603895C-C812-4E4F-B880-43E20A54D0AD}" destId="{E261F78B-2C6D-4ADD-BD95-A7F682955D3D}" srcOrd="0" destOrd="0" presId="urn:microsoft.com/office/officeart/2005/8/layout/orgChart1"/>
    <dgm:cxn modelId="{FCC59C9F-1EC3-45A7-8A9D-8E457071FF89}" type="presOf" srcId="{01CB4EE4-9C18-4BA5-BB14-8C1165B4FBE0}" destId="{0954D1A5-0D00-45EB-8F0A-2CCEC2BDB923}" srcOrd="1" destOrd="0" presId="urn:microsoft.com/office/officeart/2005/8/layout/orgChart1"/>
    <dgm:cxn modelId="{D4CC19A4-9C02-48BA-ACF0-A669F702B6FA}" srcId="{1A624481-3EFB-4CDE-B776-67956E99765D}" destId="{8315D787-F759-4AE8-B90B-C379C56FD553}" srcOrd="0" destOrd="0" parTransId="{21D19A91-294F-4E2F-BF45-D8A6D95AA004}" sibTransId="{BAFE1943-B8DB-4BE7-92BF-3E5286399D7C}"/>
    <dgm:cxn modelId="{92FF4AA5-E684-4F1B-9829-1E7147313FCB}" type="presOf" srcId="{02A7D810-A15B-4ACA-A10F-001DD8CDA471}" destId="{85444F4C-2773-4F33-B6ED-2C5C02DB6709}" srcOrd="0" destOrd="0" presId="urn:microsoft.com/office/officeart/2005/8/layout/orgChart1"/>
    <dgm:cxn modelId="{4F097BA5-6C6E-477A-9613-ABDF28868BCF}" srcId="{581FF4B0-BA18-4A0F-83DA-5B290EF3F4A0}" destId="{FEC53130-3CBD-4F72-80B7-6A24DD79ED04}" srcOrd="2" destOrd="0" parTransId="{AC2DA214-5649-4A1D-95F1-932E8C4FE1F6}" sibTransId="{300AD206-90E3-44F7-8336-DD1BED4CD8E7}"/>
    <dgm:cxn modelId="{6556ACA5-7908-4E33-A849-88FF4E998025}" type="presOf" srcId="{8F93B9DC-78A0-45CC-9497-2E1A1ABA4E86}" destId="{3E87A83C-CCE6-4086-A869-D7A50103A6E5}" srcOrd="1" destOrd="0" presId="urn:microsoft.com/office/officeart/2005/8/layout/orgChart1"/>
    <dgm:cxn modelId="{F2B9DAA9-3C67-4D03-8C04-E56C8021A1F1}" type="presOf" srcId="{FEC53130-3CBD-4F72-80B7-6A24DD79ED04}" destId="{06AA90A9-CEC1-4371-8C34-1947FE9D0F60}" srcOrd="0" destOrd="0" presId="urn:microsoft.com/office/officeart/2005/8/layout/orgChart1"/>
    <dgm:cxn modelId="{EE95F1A9-EF5B-43C9-8A47-7C18B81BFAB1}" srcId="{52C0F1C1-184A-44BD-A1BD-337AFC91B787}" destId="{02B5694B-39C4-4D68-A1CA-1A2CF65EEF29}" srcOrd="0" destOrd="0" parTransId="{72E17142-461D-4973-B3F0-F62012C0DF31}" sibTransId="{40D78CA3-80C4-4662-9CB0-6CC8C0A3C6C3}"/>
    <dgm:cxn modelId="{483D4AAD-73EA-42BF-B014-67FD50B9137F}" type="presOf" srcId="{5EEFDCB5-8B5B-4E82-93FE-652E31063866}" destId="{4A8F36AC-5F81-438F-9F3A-35D34898356A}" srcOrd="0" destOrd="0" presId="urn:microsoft.com/office/officeart/2005/8/layout/orgChart1"/>
    <dgm:cxn modelId="{E461F3AE-B834-4212-9C31-3FE7DCDDEC54}" type="presOf" srcId="{F4A1D101-4D5E-4604-9213-2AC248E69D4E}" destId="{2DC3FEFB-1F85-441E-8D2D-152E0489171F}" srcOrd="0" destOrd="0" presId="urn:microsoft.com/office/officeart/2005/8/layout/orgChart1"/>
    <dgm:cxn modelId="{9AE966B8-9C15-45E4-9074-AB6520F9315D}" type="presOf" srcId="{3ABF44D1-E9C7-4E22-9B13-667122572061}" destId="{C40C412B-AC99-4686-9235-BD1B3ED5E0DA}" srcOrd="0" destOrd="0" presId="urn:microsoft.com/office/officeart/2005/8/layout/orgChart1"/>
    <dgm:cxn modelId="{7D9F93BA-36D9-4D33-AF0F-99CED4282C52}" type="presOf" srcId="{93DBC340-66DB-4DDD-B3AA-36D0A0B80A0C}" destId="{CD5BECDB-E026-4421-BED7-6C1FFC1B188F}" srcOrd="0" destOrd="0" presId="urn:microsoft.com/office/officeart/2005/8/layout/orgChart1"/>
    <dgm:cxn modelId="{A9D3D0BA-4516-4A2B-9708-05AC6C68DB25}" type="presOf" srcId="{78BFAF0C-ACD4-422F-9456-6F340A1AFD85}" destId="{B4BFD183-DDE8-486B-B6E1-57848552897D}" srcOrd="0" destOrd="0" presId="urn:microsoft.com/office/officeart/2005/8/layout/orgChart1"/>
    <dgm:cxn modelId="{4FA541BB-8716-4B9E-A16F-600EF8B4B085}" type="presOf" srcId="{02B5694B-39C4-4D68-A1CA-1A2CF65EEF29}" destId="{B252BF13-3600-4AAF-A3D0-5D18D257E066}" srcOrd="0" destOrd="0" presId="urn:microsoft.com/office/officeart/2005/8/layout/orgChart1"/>
    <dgm:cxn modelId="{EA2204C5-DD17-4700-8904-DF836CF17E8D}" type="presOf" srcId="{DAC2DBCB-F284-4AFC-91A9-BC194B685FB2}" destId="{A824801A-DEB9-4A42-807D-F8C85629D5A9}" srcOrd="0" destOrd="0" presId="urn:microsoft.com/office/officeart/2005/8/layout/orgChart1"/>
    <dgm:cxn modelId="{A76121CA-3C54-4AFB-9271-E9AF16AD84EF}" type="presOf" srcId="{07672A99-A80B-4B21-8C0B-23FC554EFBC3}" destId="{754BE4CF-0307-4106-8EDA-E7C6BC5DED1A}" srcOrd="0" destOrd="0" presId="urn:microsoft.com/office/officeart/2005/8/layout/orgChart1"/>
    <dgm:cxn modelId="{A1AAC9CA-96F5-44A5-BE75-2C6E84047D72}" type="presOf" srcId="{581FF4B0-BA18-4A0F-83DA-5B290EF3F4A0}" destId="{95BD86EF-438F-41F9-BB1C-80084703231A}" srcOrd="0" destOrd="0" presId="urn:microsoft.com/office/officeart/2005/8/layout/orgChart1"/>
    <dgm:cxn modelId="{E4A173D9-386B-4A2E-A8E8-E44FA28EF1F6}" type="presOf" srcId="{D53CF377-9C67-4E0C-AA1D-900A3A3B5FC0}" destId="{78F4FDAF-515E-4750-AD2B-D60E9206F81B}" srcOrd="0" destOrd="0" presId="urn:microsoft.com/office/officeart/2005/8/layout/orgChart1"/>
    <dgm:cxn modelId="{B178F4DD-1F74-4384-9C92-5F64CA6A26E0}" type="presOf" srcId="{FF506A7E-2E4D-46E3-88F8-EE9A07A35C97}" destId="{BA3E7C16-073E-4F0C-A5F1-B961A6F8BC91}" srcOrd="1" destOrd="0" presId="urn:microsoft.com/office/officeart/2005/8/layout/orgChart1"/>
    <dgm:cxn modelId="{EAAF30E5-1A58-42EE-9226-A46D600963B9}" type="presOf" srcId="{07672A99-A80B-4B21-8C0B-23FC554EFBC3}" destId="{563EFB00-CF56-4541-B618-14439688E6E1}" srcOrd="1" destOrd="0" presId="urn:microsoft.com/office/officeart/2005/8/layout/orgChart1"/>
    <dgm:cxn modelId="{381C03E7-FFAA-4A5A-82DB-4A41E57795D6}" type="presOf" srcId="{1A0D14E7-561A-4A88-8B5B-E7D037857194}" destId="{9720CAEE-69CC-4DF5-B262-126E138AFB35}" srcOrd="1" destOrd="0" presId="urn:microsoft.com/office/officeart/2005/8/layout/orgChart1"/>
    <dgm:cxn modelId="{CC6A52E7-99FE-4473-A5E1-7E24B4B7A073}" srcId="{CDF6FB74-F693-42AF-B968-5F734435A5CE}" destId="{52C0F1C1-184A-44BD-A1BD-337AFC91B787}" srcOrd="5" destOrd="0" parTransId="{4890604C-C7AE-44FB-83A1-FC1C36B9AADE}" sibTransId="{1E1003D2-BC88-4241-B9F6-5146FE85D34B}"/>
    <dgm:cxn modelId="{6007FDE8-5B10-41E9-99C9-EDA1A9B5E5EB}" type="presOf" srcId="{06450129-E47F-4CFD-BF8E-7B86B70B6AD4}" destId="{2854615F-3CF5-4D58-BAE5-CBECC1745122}" srcOrd="1" destOrd="0" presId="urn:microsoft.com/office/officeart/2005/8/layout/orgChart1"/>
    <dgm:cxn modelId="{139414EC-B474-4F16-9273-98A07A405F30}" srcId="{CDF6FB74-F693-42AF-B968-5F734435A5CE}" destId="{31397F0C-57C6-4B86-87B6-4BC528841972}" srcOrd="4" destOrd="0" parTransId="{78BFAF0C-ACD4-422F-9456-6F340A1AFD85}" sibTransId="{39C5781C-1C17-44C8-8ECD-EF1D7A3F62D4}"/>
    <dgm:cxn modelId="{D24134EC-1FE2-4E23-BE72-1F9EE11B3998}" srcId="{AB010201-E75C-4B63-8B60-6553031796F9}" destId="{CDF6FB74-F693-42AF-B968-5F734435A5CE}" srcOrd="0" destOrd="0" parTransId="{EF45E702-5FDB-482E-8056-6451A85C2D95}" sibTransId="{1A79CA85-D915-49C3-91AB-1C8EC633CE2A}"/>
    <dgm:cxn modelId="{0E5DFAED-D3AC-43BF-AA56-D6F8ECEACD89}" srcId="{CDF6FB74-F693-42AF-B968-5F734435A5CE}" destId="{581FF4B0-BA18-4A0F-83DA-5B290EF3F4A0}" srcOrd="1" destOrd="0" parTransId="{043BF42F-8838-4682-85D9-1333A9A378BA}" sibTransId="{A69351A3-32A6-48AF-AAE5-D8014532B070}"/>
    <dgm:cxn modelId="{A7422BEF-E144-4578-B742-D6CFD351DC02}" type="presOf" srcId="{94E6D4CC-F650-45BC-B44C-7EBEBD731A45}" destId="{B798F046-BB45-4E47-A173-4486E75EC175}" srcOrd="0" destOrd="0" presId="urn:microsoft.com/office/officeart/2005/8/layout/orgChart1"/>
    <dgm:cxn modelId="{64667FF0-C504-466F-B189-193649E485F0}" type="presOf" srcId="{8315D787-F759-4AE8-B90B-C379C56FD553}" destId="{B12160F3-CD30-4DFE-8431-F6908D41AB49}" srcOrd="0" destOrd="0" presId="urn:microsoft.com/office/officeart/2005/8/layout/orgChart1"/>
    <dgm:cxn modelId="{16E14AF5-7CDC-4F09-9396-B7C70D96D682}" srcId="{52C0F1C1-184A-44BD-A1BD-337AFC91B787}" destId="{E32D51A7-3876-4C35-B1FA-AC3881DC626B}" srcOrd="1" destOrd="0" parTransId="{3ABF44D1-E9C7-4E22-9B13-667122572061}" sibTransId="{3848F40F-8FFC-40CC-A3BE-7DF8FB719FB5}"/>
    <dgm:cxn modelId="{4BC794FB-B8FC-4524-8567-345C726645FA}" srcId="{CDF6FB74-F693-42AF-B968-5F734435A5CE}" destId="{677962DC-C683-468C-84B8-02A9B6126704}" srcOrd="0" destOrd="0" parTransId="{59DC7531-3133-4DB1-A954-4886F41913B1}" sibTransId="{D726E010-2C05-4BAA-A939-2DC351B554D2}"/>
    <dgm:cxn modelId="{30ED79FD-FB22-491B-957A-EF45D9A81C8D}" type="presOf" srcId="{8315D787-F759-4AE8-B90B-C379C56FD553}" destId="{9E94971C-AD30-4327-9FC9-21145C9AB414}" srcOrd="1" destOrd="0" presId="urn:microsoft.com/office/officeart/2005/8/layout/orgChart1"/>
    <dgm:cxn modelId="{B77681FE-5F5E-42D6-95C1-8D6316EA77EA}" type="presOf" srcId="{CDF6FB74-F693-42AF-B968-5F734435A5CE}" destId="{BB3585F5-3902-44C0-9579-1AC828A4923E}" srcOrd="0" destOrd="0" presId="urn:microsoft.com/office/officeart/2005/8/layout/orgChart1"/>
    <dgm:cxn modelId="{2533A174-9384-40C4-98E9-E3CAF8AD2F13}" type="presParOf" srcId="{34359F24-62CD-4753-B6AD-C345090BD74A}" destId="{BB3F2084-CA58-48CB-A80D-50B559E27880}" srcOrd="0" destOrd="0" presId="urn:microsoft.com/office/officeart/2005/8/layout/orgChart1"/>
    <dgm:cxn modelId="{940A8CC3-C13C-4F0E-98FE-F88A146B7753}" type="presParOf" srcId="{BB3F2084-CA58-48CB-A80D-50B559E27880}" destId="{2B7304C9-545A-4DF6-A5F6-FE9A591147FD}" srcOrd="0" destOrd="0" presId="urn:microsoft.com/office/officeart/2005/8/layout/orgChart1"/>
    <dgm:cxn modelId="{E7CD2342-7CF1-4FF1-B868-880E674025E7}" type="presParOf" srcId="{2B7304C9-545A-4DF6-A5F6-FE9A591147FD}" destId="{BB3585F5-3902-44C0-9579-1AC828A4923E}" srcOrd="0" destOrd="0" presId="urn:microsoft.com/office/officeart/2005/8/layout/orgChart1"/>
    <dgm:cxn modelId="{25EBB725-9F3C-4429-B111-E481A19126FD}" type="presParOf" srcId="{2B7304C9-545A-4DF6-A5F6-FE9A591147FD}" destId="{9E6E59AB-F6DD-4B1E-AACB-5C261F146C8B}" srcOrd="1" destOrd="0" presId="urn:microsoft.com/office/officeart/2005/8/layout/orgChart1"/>
    <dgm:cxn modelId="{147FE4EE-33CF-4BEC-9378-9432D30F4672}" type="presParOf" srcId="{BB3F2084-CA58-48CB-A80D-50B559E27880}" destId="{8990AC72-37D6-4612-A3E7-1FB91123A99E}" srcOrd="1" destOrd="0" presId="urn:microsoft.com/office/officeart/2005/8/layout/orgChart1"/>
    <dgm:cxn modelId="{1DB3CB56-27DF-40D8-8303-86C4B17DC29C}" type="presParOf" srcId="{8990AC72-37D6-4612-A3E7-1FB91123A99E}" destId="{80265462-6FFD-41B0-9BDD-FA60404A9C31}" srcOrd="0" destOrd="0" presId="urn:microsoft.com/office/officeart/2005/8/layout/orgChart1"/>
    <dgm:cxn modelId="{54452F32-9A66-4FA7-AC0D-32E56FBC372D}" type="presParOf" srcId="{8990AC72-37D6-4612-A3E7-1FB91123A99E}" destId="{0333DCC1-CCFB-43B9-B6A8-AEBB899B40AC}" srcOrd="1" destOrd="0" presId="urn:microsoft.com/office/officeart/2005/8/layout/orgChart1"/>
    <dgm:cxn modelId="{B085B230-6894-4061-A5F4-5F8FB30E1155}" type="presParOf" srcId="{0333DCC1-CCFB-43B9-B6A8-AEBB899B40AC}" destId="{12C333C7-AF6F-436B-8018-23345069CBFA}" srcOrd="0" destOrd="0" presId="urn:microsoft.com/office/officeart/2005/8/layout/orgChart1"/>
    <dgm:cxn modelId="{2CA84CBB-7FF6-4415-A93C-3D68AED382E0}" type="presParOf" srcId="{12C333C7-AF6F-436B-8018-23345069CBFA}" destId="{098F6787-CB64-4AB1-BB67-2632C3E5F435}" srcOrd="0" destOrd="0" presId="urn:microsoft.com/office/officeart/2005/8/layout/orgChart1"/>
    <dgm:cxn modelId="{A0BAE759-28EA-4DC4-9BBD-8143405D12C6}" type="presParOf" srcId="{12C333C7-AF6F-436B-8018-23345069CBFA}" destId="{493A7383-37B4-4918-9DDB-C44DFEB531CD}" srcOrd="1" destOrd="0" presId="urn:microsoft.com/office/officeart/2005/8/layout/orgChart1"/>
    <dgm:cxn modelId="{CB7F1649-17F0-4B0F-B4A2-EA47981A4153}" type="presParOf" srcId="{0333DCC1-CCFB-43B9-B6A8-AEBB899B40AC}" destId="{A01A68C0-B656-4AE6-8424-548E6C125540}" srcOrd="1" destOrd="0" presId="urn:microsoft.com/office/officeart/2005/8/layout/orgChart1"/>
    <dgm:cxn modelId="{C31DD6EE-39C1-4669-9008-A6B07E38CAED}" type="presParOf" srcId="{A01A68C0-B656-4AE6-8424-548E6C125540}" destId="{4A8F36AC-5F81-438F-9F3A-35D34898356A}" srcOrd="0" destOrd="0" presId="urn:microsoft.com/office/officeart/2005/8/layout/orgChart1"/>
    <dgm:cxn modelId="{85551527-9564-4DC3-92D0-4E097E34CB74}" type="presParOf" srcId="{A01A68C0-B656-4AE6-8424-548E6C125540}" destId="{5EBD80A9-10CE-46FC-9911-AF028008AA6E}" srcOrd="1" destOrd="0" presId="urn:microsoft.com/office/officeart/2005/8/layout/orgChart1"/>
    <dgm:cxn modelId="{8A6D78FD-830E-4FB8-BE1A-DF9FE80F5830}" type="presParOf" srcId="{5EBD80A9-10CE-46FC-9911-AF028008AA6E}" destId="{B157AF0E-84D8-4487-B006-FF7057082C18}" srcOrd="0" destOrd="0" presId="urn:microsoft.com/office/officeart/2005/8/layout/orgChart1"/>
    <dgm:cxn modelId="{1CC57AD6-9D85-4CC6-A228-9DB74883FFFC}" type="presParOf" srcId="{B157AF0E-84D8-4487-B006-FF7057082C18}" destId="{6DE223F1-B47D-41EC-8DC7-9FCE95F5F7D3}" srcOrd="0" destOrd="0" presId="urn:microsoft.com/office/officeart/2005/8/layout/orgChart1"/>
    <dgm:cxn modelId="{91F7EDD1-311E-4D09-B2F8-B303B049467A}" type="presParOf" srcId="{B157AF0E-84D8-4487-B006-FF7057082C18}" destId="{0954D1A5-0D00-45EB-8F0A-2CCEC2BDB923}" srcOrd="1" destOrd="0" presId="urn:microsoft.com/office/officeart/2005/8/layout/orgChart1"/>
    <dgm:cxn modelId="{926047A6-9386-46AF-AE95-465A0296FF82}" type="presParOf" srcId="{5EBD80A9-10CE-46FC-9911-AF028008AA6E}" destId="{832062B2-F584-46DE-8BD2-585D9BC172F6}" srcOrd="1" destOrd="0" presId="urn:microsoft.com/office/officeart/2005/8/layout/orgChart1"/>
    <dgm:cxn modelId="{76F0B487-6AF8-4101-8C87-186381E2C4A5}" type="presParOf" srcId="{5EBD80A9-10CE-46FC-9911-AF028008AA6E}" destId="{3E98D5D6-69C8-4DEA-8B33-10F6FB5E6B07}" srcOrd="2" destOrd="0" presId="urn:microsoft.com/office/officeart/2005/8/layout/orgChart1"/>
    <dgm:cxn modelId="{E3C75A2F-C0BB-4AB5-B21B-651E793B2022}" type="presParOf" srcId="{A01A68C0-B656-4AE6-8424-548E6C125540}" destId="{749016F6-9019-4110-A6B5-D73CDD151BAD}" srcOrd="2" destOrd="0" presId="urn:microsoft.com/office/officeart/2005/8/layout/orgChart1"/>
    <dgm:cxn modelId="{9C4F45F9-A15A-4596-80AB-56E47BAD9315}" type="presParOf" srcId="{A01A68C0-B656-4AE6-8424-548E6C125540}" destId="{9CFEBD93-CF65-4AFF-8F22-C1CDF92C9020}" srcOrd="3" destOrd="0" presId="urn:microsoft.com/office/officeart/2005/8/layout/orgChart1"/>
    <dgm:cxn modelId="{017909D2-14D6-4910-96F3-8306173A09AE}" type="presParOf" srcId="{9CFEBD93-CF65-4AFF-8F22-C1CDF92C9020}" destId="{ABA72DF2-5068-467D-8C91-6D3F24D4ABD4}" srcOrd="0" destOrd="0" presId="urn:microsoft.com/office/officeart/2005/8/layout/orgChart1"/>
    <dgm:cxn modelId="{56AEAD9F-DDA7-4001-A69C-9E5BE16FB733}" type="presParOf" srcId="{ABA72DF2-5068-467D-8C91-6D3F24D4ABD4}" destId="{0AF4A642-F9A1-4030-8C35-88BCB1122DA2}" srcOrd="0" destOrd="0" presId="urn:microsoft.com/office/officeart/2005/8/layout/orgChart1"/>
    <dgm:cxn modelId="{72A9ECBA-2086-4435-9E77-A3E8C79D06EE}" type="presParOf" srcId="{ABA72DF2-5068-467D-8C91-6D3F24D4ABD4}" destId="{2854615F-3CF5-4D58-BAE5-CBECC1745122}" srcOrd="1" destOrd="0" presId="urn:microsoft.com/office/officeart/2005/8/layout/orgChart1"/>
    <dgm:cxn modelId="{2E3DF4D0-79D3-4D1F-968A-F95480F0D31D}" type="presParOf" srcId="{9CFEBD93-CF65-4AFF-8F22-C1CDF92C9020}" destId="{A82D0749-BDF8-4E53-A2A2-956BF8279584}" srcOrd="1" destOrd="0" presId="urn:microsoft.com/office/officeart/2005/8/layout/orgChart1"/>
    <dgm:cxn modelId="{C42DA022-1591-4CD0-BFA5-A04BA1D6AFFB}" type="presParOf" srcId="{9CFEBD93-CF65-4AFF-8F22-C1CDF92C9020}" destId="{516E91B7-A438-4E1B-9AAB-2874804EEE2A}" srcOrd="2" destOrd="0" presId="urn:microsoft.com/office/officeart/2005/8/layout/orgChart1"/>
    <dgm:cxn modelId="{2B6E7B24-306A-4054-9CF2-23DD6E199875}" type="presParOf" srcId="{A01A68C0-B656-4AE6-8424-548E6C125540}" destId="{EACE9B6E-6D50-48D3-B924-619FD028BC6B}" srcOrd="4" destOrd="0" presId="urn:microsoft.com/office/officeart/2005/8/layout/orgChart1"/>
    <dgm:cxn modelId="{E891AE3C-BDAD-4350-BCE0-38C5484B7514}" type="presParOf" srcId="{A01A68C0-B656-4AE6-8424-548E6C125540}" destId="{C798A161-8C7A-42D7-B601-A2D1603173E1}" srcOrd="5" destOrd="0" presId="urn:microsoft.com/office/officeart/2005/8/layout/orgChart1"/>
    <dgm:cxn modelId="{7F6A8B18-382D-4A24-ADC7-26E271CD05EA}" type="presParOf" srcId="{C798A161-8C7A-42D7-B601-A2D1603173E1}" destId="{189435D4-CF16-45FF-ADD1-4A50902A82CB}" srcOrd="0" destOrd="0" presId="urn:microsoft.com/office/officeart/2005/8/layout/orgChart1"/>
    <dgm:cxn modelId="{84D00C16-2368-4BF8-9F52-D918C7B00B47}" type="presParOf" srcId="{189435D4-CF16-45FF-ADD1-4A50902A82CB}" destId="{CD43D7DA-6E99-41DA-B096-BDBAE2AB23B0}" srcOrd="0" destOrd="0" presId="urn:microsoft.com/office/officeart/2005/8/layout/orgChart1"/>
    <dgm:cxn modelId="{A754548B-D04F-437B-9E14-B1F291624F77}" type="presParOf" srcId="{189435D4-CF16-45FF-ADD1-4A50902A82CB}" destId="{3E87A83C-CCE6-4086-A869-D7A50103A6E5}" srcOrd="1" destOrd="0" presId="urn:microsoft.com/office/officeart/2005/8/layout/orgChart1"/>
    <dgm:cxn modelId="{96661283-64E7-4DD9-84C9-D155A83A6F97}" type="presParOf" srcId="{C798A161-8C7A-42D7-B601-A2D1603173E1}" destId="{D5A55DCC-A922-46E6-903D-061039C501EC}" srcOrd="1" destOrd="0" presId="urn:microsoft.com/office/officeart/2005/8/layout/orgChart1"/>
    <dgm:cxn modelId="{623BCC50-0EF5-4408-A455-B7DD8D0F393E}" type="presParOf" srcId="{C798A161-8C7A-42D7-B601-A2D1603173E1}" destId="{D73E46C7-936A-48C2-8D63-819082D3396C}" srcOrd="2" destOrd="0" presId="urn:microsoft.com/office/officeart/2005/8/layout/orgChart1"/>
    <dgm:cxn modelId="{8CA7B287-4A76-4138-9FC9-D78D49E7C17C}" type="presParOf" srcId="{A01A68C0-B656-4AE6-8424-548E6C125540}" destId="{874A61CC-3474-4B64-AECF-A5DCD7C71D94}" srcOrd="6" destOrd="0" presId="urn:microsoft.com/office/officeart/2005/8/layout/orgChart1"/>
    <dgm:cxn modelId="{9863093B-DD62-41C6-B255-E764A04053A6}" type="presParOf" srcId="{A01A68C0-B656-4AE6-8424-548E6C125540}" destId="{89E741CF-0C9C-491D-8A52-E6D1CBDD034D}" srcOrd="7" destOrd="0" presId="urn:microsoft.com/office/officeart/2005/8/layout/orgChart1"/>
    <dgm:cxn modelId="{5B683581-8E8A-4422-8B8C-A93A0BCF5860}" type="presParOf" srcId="{89E741CF-0C9C-491D-8A52-E6D1CBDD034D}" destId="{615997B6-F175-4B9A-86E2-A311AA8D8669}" srcOrd="0" destOrd="0" presId="urn:microsoft.com/office/officeart/2005/8/layout/orgChart1"/>
    <dgm:cxn modelId="{62794A90-5DE3-415B-AF98-F1AFE4A032A3}" type="presParOf" srcId="{615997B6-F175-4B9A-86E2-A311AA8D8669}" destId="{ECABE41D-37C2-458C-90C8-F7830318A096}" srcOrd="0" destOrd="0" presId="urn:microsoft.com/office/officeart/2005/8/layout/orgChart1"/>
    <dgm:cxn modelId="{D5905ED8-44B5-4045-B0F3-F8CB1C21C4E6}" type="presParOf" srcId="{615997B6-F175-4B9A-86E2-A311AA8D8669}" destId="{6D0AEC47-D812-44D9-A1CF-4CA0ECE392B5}" srcOrd="1" destOrd="0" presId="urn:microsoft.com/office/officeart/2005/8/layout/orgChart1"/>
    <dgm:cxn modelId="{A241CB7E-F83B-49E6-B473-9AB57119A434}" type="presParOf" srcId="{89E741CF-0C9C-491D-8A52-E6D1CBDD034D}" destId="{CE318A70-A311-437E-97C5-0E08894AF019}" srcOrd="1" destOrd="0" presId="urn:microsoft.com/office/officeart/2005/8/layout/orgChart1"/>
    <dgm:cxn modelId="{4BD45E17-792F-4DB6-8209-A5A4763CE441}" type="presParOf" srcId="{89E741CF-0C9C-491D-8A52-E6D1CBDD034D}" destId="{37333889-B3AF-44CE-A034-BE74C1FB3572}" srcOrd="2" destOrd="0" presId="urn:microsoft.com/office/officeart/2005/8/layout/orgChart1"/>
    <dgm:cxn modelId="{3B2860DD-9D75-471A-969D-A02CF96BD5FD}" type="presParOf" srcId="{0333DCC1-CCFB-43B9-B6A8-AEBB899B40AC}" destId="{B3D44C13-C21D-4BF2-B9FF-EEB8F295CA48}" srcOrd="2" destOrd="0" presId="urn:microsoft.com/office/officeart/2005/8/layout/orgChart1"/>
    <dgm:cxn modelId="{76CE9EE5-3073-4167-97C3-E2CEFE9A1E3E}" type="presParOf" srcId="{8990AC72-37D6-4612-A3E7-1FB91123A99E}" destId="{F33EBEF9-4F89-41E6-989A-38FA8426ED79}" srcOrd="2" destOrd="0" presId="urn:microsoft.com/office/officeart/2005/8/layout/orgChart1"/>
    <dgm:cxn modelId="{A3861ECC-7C08-4AA5-9A84-EA4D90D24E5B}" type="presParOf" srcId="{8990AC72-37D6-4612-A3E7-1FB91123A99E}" destId="{AA58B90E-BF99-4B39-AAA4-FA5F87267D24}" srcOrd="3" destOrd="0" presId="urn:microsoft.com/office/officeart/2005/8/layout/orgChart1"/>
    <dgm:cxn modelId="{2A050CA1-7A52-4F77-A1B7-23CDADB1EBBD}" type="presParOf" srcId="{AA58B90E-BF99-4B39-AAA4-FA5F87267D24}" destId="{B5C19247-514B-4CE5-83D9-F7F580E44F70}" srcOrd="0" destOrd="0" presId="urn:microsoft.com/office/officeart/2005/8/layout/orgChart1"/>
    <dgm:cxn modelId="{94AD561F-1153-4627-81DD-5E5594BD7AB6}" type="presParOf" srcId="{B5C19247-514B-4CE5-83D9-F7F580E44F70}" destId="{95BD86EF-438F-41F9-BB1C-80084703231A}" srcOrd="0" destOrd="0" presId="urn:microsoft.com/office/officeart/2005/8/layout/orgChart1"/>
    <dgm:cxn modelId="{DDB357C2-8E68-4A28-B2BA-7C58D07B021E}" type="presParOf" srcId="{B5C19247-514B-4CE5-83D9-F7F580E44F70}" destId="{E39EF1D1-E40C-45D6-9ED4-406874E9BEC4}" srcOrd="1" destOrd="0" presId="urn:microsoft.com/office/officeart/2005/8/layout/orgChart1"/>
    <dgm:cxn modelId="{DE5D0EA7-0C81-4A03-9C2D-F9E8C3B2AB5F}" type="presParOf" srcId="{AA58B90E-BF99-4B39-AAA4-FA5F87267D24}" destId="{EC5A70FC-0F63-4341-A32B-12D62DC6CBB5}" srcOrd="1" destOrd="0" presId="urn:microsoft.com/office/officeart/2005/8/layout/orgChart1"/>
    <dgm:cxn modelId="{3BBE076D-E49E-4A6B-AE9A-F582C1377A14}" type="presParOf" srcId="{EC5A70FC-0F63-4341-A32B-12D62DC6CBB5}" destId="{AADF833F-9D6A-41D9-A507-C44872238EB4}" srcOrd="0" destOrd="0" presId="urn:microsoft.com/office/officeart/2005/8/layout/orgChart1"/>
    <dgm:cxn modelId="{E93A5360-FA89-4366-8EB4-527D2B9F6B73}" type="presParOf" srcId="{EC5A70FC-0F63-4341-A32B-12D62DC6CBB5}" destId="{8B3658F6-EC69-4FD7-A5E1-8B552BDD24C9}" srcOrd="1" destOrd="0" presId="urn:microsoft.com/office/officeart/2005/8/layout/orgChart1"/>
    <dgm:cxn modelId="{42038E07-ADAE-4A93-AD61-389D8FD5DE8A}" type="presParOf" srcId="{8B3658F6-EC69-4FD7-A5E1-8B552BDD24C9}" destId="{438E1668-67CD-4750-B564-122B5C6C9948}" srcOrd="0" destOrd="0" presId="urn:microsoft.com/office/officeart/2005/8/layout/orgChart1"/>
    <dgm:cxn modelId="{256F6269-D09F-4C34-A39C-3F2E205AB027}" type="presParOf" srcId="{438E1668-67CD-4750-B564-122B5C6C9948}" destId="{E261F78B-2C6D-4ADD-BD95-A7F682955D3D}" srcOrd="0" destOrd="0" presId="urn:microsoft.com/office/officeart/2005/8/layout/orgChart1"/>
    <dgm:cxn modelId="{F5B9B751-29A2-42E1-AEA1-3C0C67060FC1}" type="presParOf" srcId="{438E1668-67CD-4750-B564-122B5C6C9948}" destId="{E7832A4B-D3A0-4062-AC72-C3267ED8DDBF}" srcOrd="1" destOrd="0" presId="urn:microsoft.com/office/officeart/2005/8/layout/orgChart1"/>
    <dgm:cxn modelId="{39FB786B-E0CD-419F-A5EA-23F138F52F22}" type="presParOf" srcId="{8B3658F6-EC69-4FD7-A5E1-8B552BDD24C9}" destId="{B4BD3791-CF46-441B-A927-7A2A1A1BE5FD}" srcOrd="1" destOrd="0" presId="urn:microsoft.com/office/officeart/2005/8/layout/orgChart1"/>
    <dgm:cxn modelId="{9D3D3FEB-87F6-4271-AD87-A7DE9CD431AB}" type="presParOf" srcId="{8B3658F6-EC69-4FD7-A5E1-8B552BDD24C9}" destId="{659DC962-6F9D-48CD-9412-83625BFDB251}" srcOrd="2" destOrd="0" presId="urn:microsoft.com/office/officeart/2005/8/layout/orgChart1"/>
    <dgm:cxn modelId="{607804F0-6EDF-43D4-90BD-461EFC427761}" type="presParOf" srcId="{EC5A70FC-0F63-4341-A32B-12D62DC6CBB5}" destId="{78F4FDAF-515E-4750-AD2B-D60E9206F81B}" srcOrd="2" destOrd="0" presId="urn:microsoft.com/office/officeart/2005/8/layout/orgChart1"/>
    <dgm:cxn modelId="{43216D4A-1D69-43C2-BBBA-176B105602B2}" type="presParOf" srcId="{EC5A70FC-0F63-4341-A32B-12D62DC6CBB5}" destId="{C88E5E70-FCD7-4E10-99D6-BF588A897F5C}" srcOrd="3" destOrd="0" presId="urn:microsoft.com/office/officeart/2005/8/layout/orgChart1"/>
    <dgm:cxn modelId="{5B813666-9F10-43F1-9D31-A03668A0BE74}" type="presParOf" srcId="{C88E5E70-FCD7-4E10-99D6-BF588A897F5C}" destId="{F154A2D2-A8AC-4A1A-BDFD-D9F5718EA5A2}" srcOrd="0" destOrd="0" presId="urn:microsoft.com/office/officeart/2005/8/layout/orgChart1"/>
    <dgm:cxn modelId="{5E02A617-814E-4F1D-84A7-A3332D448983}" type="presParOf" srcId="{F154A2D2-A8AC-4A1A-BDFD-D9F5718EA5A2}" destId="{681DEF96-0209-457C-84F6-F45694AAA04B}" srcOrd="0" destOrd="0" presId="urn:microsoft.com/office/officeart/2005/8/layout/orgChart1"/>
    <dgm:cxn modelId="{8124CA82-A697-4520-8144-C2F414620902}" type="presParOf" srcId="{F154A2D2-A8AC-4A1A-BDFD-D9F5718EA5A2}" destId="{66E92282-4BFE-4782-A2BD-57708E7D98ED}" srcOrd="1" destOrd="0" presId="urn:microsoft.com/office/officeart/2005/8/layout/orgChart1"/>
    <dgm:cxn modelId="{4C56BD3E-E09E-4691-95D8-8E6CF2303625}" type="presParOf" srcId="{C88E5E70-FCD7-4E10-99D6-BF588A897F5C}" destId="{BA5F2F0D-3A14-49BD-85E8-5D4C6F7EB2BE}" srcOrd="1" destOrd="0" presId="urn:microsoft.com/office/officeart/2005/8/layout/orgChart1"/>
    <dgm:cxn modelId="{6B257EFE-EFA7-48C0-890F-36BADD718B4E}" type="presParOf" srcId="{C88E5E70-FCD7-4E10-99D6-BF588A897F5C}" destId="{ABBC1444-CC98-47EB-963C-AA6203111AC8}" srcOrd="2" destOrd="0" presId="urn:microsoft.com/office/officeart/2005/8/layout/orgChart1"/>
    <dgm:cxn modelId="{91DB198C-CC52-4EC4-BDF5-ED900D152AC2}" type="presParOf" srcId="{EC5A70FC-0F63-4341-A32B-12D62DC6CBB5}" destId="{77CCA108-67FF-4001-849B-AF2A8BE76AAE}" srcOrd="4" destOrd="0" presId="urn:microsoft.com/office/officeart/2005/8/layout/orgChart1"/>
    <dgm:cxn modelId="{D6060436-B258-4E7C-86FA-6D059CA446B9}" type="presParOf" srcId="{EC5A70FC-0F63-4341-A32B-12D62DC6CBB5}" destId="{36D14CD8-8D8E-4819-8F40-1FD5B76B4F12}" srcOrd="5" destOrd="0" presId="urn:microsoft.com/office/officeart/2005/8/layout/orgChart1"/>
    <dgm:cxn modelId="{6949D77C-A0DD-4B01-9DA3-305BFF810345}" type="presParOf" srcId="{36D14CD8-8D8E-4819-8F40-1FD5B76B4F12}" destId="{5C220AF0-4FF6-464F-8952-062E949A4C3D}" srcOrd="0" destOrd="0" presId="urn:microsoft.com/office/officeart/2005/8/layout/orgChart1"/>
    <dgm:cxn modelId="{B9DEC715-1121-4F8C-A4A1-B20026B9C38D}" type="presParOf" srcId="{5C220AF0-4FF6-464F-8952-062E949A4C3D}" destId="{06AA90A9-CEC1-4371-8C34-1947FE9D0F60}" srcOrd="0" destOrd="0" presId="urn:microsoft.com/office/officeart/2005/8/layout/orgChart1"/>
    <dgm:cxn modelId="{8964504A-3F88-4DD0-A715-551ED5106403}" type="presParOf" srcId="{5C220AF0-4FF6-464F-8952-062E949A4C3D}" destId="{CFD01636-61AF-4E59-AA94-3DAC5397576A}" srcOrd="1" destOrd="0" presId="urn:microsoft.com/office/officeart/2005/8/layout/orgChart1"/>
    <dgm:cxn modelId="{72942780-3A04-4C2D-AB43-1DDC2888D882}" type="presParOf" srcId="{36D14CD8-8D8E-4819-8F40-1FD5B76B4F12}" destId="{56AC7169-BDB0-42EF-AB00-32FB70EC87A5}" srcOrd="1" destOrd="0" presId="urn:microsoft.com/office/officeart/2005/8/layout/orgChart1"/>
    <dgm:cxn modelId="{220A95AD-94AF-4F31-B014-DD7A6A87213E}" type="presParOf" srcId="{36D14CD8-8D8E-4819-8F40-1FD5B76B4F12}" destId="{DB75F1F3-590A-4555-8032-E3F20A2E1BD1}" srcOrd="2" destOrd="0" presId="urn:microsoft.com/office/officeart/2005/8/layout/orgChart1"/>
    <dgm:cxn modelId="{771FE1F8-4D68-4DB3-991D-AAFE76342706}" type="presParOf" srcId="{AA58B90E-BF99-4B39-AAA4-FA5F87267D24}" destId="{FFB9AFE9-0FC2-429D-B312-D145395B8E7D}" srcOrd="2" destOrd="0" presId="urn:microsoft.com/office/officeart/2005/8/layout/orgChart1"/>
    <dgm:cxn modelId="{870AF08C-765C-4B8C-8A6C-92F29E33D8E2}" type="presParOf" srcId="{8990AC72-37D6-4612-A3E7-1FB91123A99E}" destId="{A824801A-DEB9-4A42-807D-F8C85629D5A9}" srcOrd="4" destOrd="0" presId="urn:microsoft.com/office/officeart/2005/8/layout/orgChart1"/>
    <dgm:cxn modelId="{7AD6685F-CF03-4CD2-8D9A-496350DBE29C}" type="presParOf" srcId="{8990AC72-37D6-4612-A3E7-1FB91123A99E}" destId="{0A43F778-2EFC-4347-8043-F777445789F6}" srcOrd="5" destOrd="0" presId="urn:microsoft.com/office/officeart/2005/8/layout/orgChart1"/>
    <dgm:cxn modelId="{F23A3639-8BA6-4C26-B10B-912D8234F7BF}" type="presParOf" srcId="{0A43F778-2EFC-4347-8043-F777445789F6}" destId="{1251340D-AE44-4C09-ADA9-B64503C922ED}" srcOrd="0" destOrd="0" presId="urn:microsoft.com/office/officeart/2005/8/layout/orgChart1"/>
    <dgm:cxn modelId="{7BB283A4-A32B-4C98-B3E1-5D357B5EEB71}" type="presParOf" srcId="{1251340D-AE44-4C09-ADA9-B64503C922ED}" destId="{A94DB67C-E455-4030-BC47-5AB890A5A21A}" srcOrd="0" destOrd="0" presId="urn:microsoft.com/office/officeart/2005/8/layout/orgChart1"/>
    <dgm:cxn modelId="{196CD412-DDB8-4CD3-A47E-48CED4A7C785}" type="presParOf" srcId="{1251340D-AE44-4C09-ADA9-B64503C922ED}" destId="{F3B8A797-539E-4FAC-9583-CB857F143031}" srcOrd="1" destOrd="0" presId="urn:microsoft.com/office/officeart/2005/8/layout/orgChart1"/>
    <dgm:cxn modelId="{EDECE8CB-EE1A-400E-8BCB-710B3B00D06D}" type="presParOf" srcId="{0A43F778-2EFC-4347-8043-F777445789F6}" destId="{3BDE646C-6D68-4E84-830A-830EBAC87EA6}" srcOrd="1" destOrd="0" presId="urn:microsoft.com/office/officeart/2005/8/layout/orgChart1"/>
    <dgm:cxn modelId="{4FDFA459-F839-4B09-B591-32F16AA48F98}" type="presParOf" srcId="{3BDE646C-6D68-4E84-830A-830EBAC87EA6}" destId="{E52C5BFF-C7C5-4362-B88D-E82015C9E079}" srcOrd="0" destOrd="0" presId="urn:microsoft.com/office/officeart/2005/8/layout/orgChart1"/>
    <dgm:cxn modelId="{7A839969-F03A-4BE6-B46F-588FEB57EE78}" type="presParOf" srcId="{3BDE646C-6D68-4E84-830A-830EBAC87EA6}" destId="{92BE2BDB-AB3F-4E09-90A3-29C6A7A3F799}" srcOrd="1" destOrd="0" presId="urn:microsoft.com/office/officeart/2005/8/layout/orgChart1"/>
    <dgm:cxn modelId="{7BA88908-83BB-4912-AEBD-552A00E57050}" type="presParOf" srcId="{92BE2BDB-AB3F-4E09-90A3-29C6A7A3F799}" destId="{3BB3EE7C-9D54-4574-A8DD-7EAAFB44B2B3}" srcOrd="0" destOrd="0" presId="urn:microsoft.com/office/officeart/2005/8/layout/orgChart1"/>
    <dgm:cxn modelId="{255C8531-D909-45DC-97B9-B420DA2B7D4F}" type="presParOf" srcId="{3BB3EE7C-9D54-4574-A8DD-7EAAFB44B2B3}" destId="{B12160F3-CD30-4DFE-8431-F6908D41AB49}" srcOrd="0" destOrd="0" presId="urn:microsoft.com/office/officeart/2005/8/layout/orgChart1"/>
    <dgm:cxn modelId="{8FB70E03-B323-4240-A25A-F4F27E44F919}" type="presParOf" srcId="{3BB3EE7C-9D54-4574-A8DD-7EAAFB44B2B3}" destId="{9E94971C-AD30-4327-9FC9-21145C9AB414}" srcOrd="1" destOrd="0" presId="urn:microsoft.com/office/officeart/2005/8/layout/orgChart1"/>
    <dgm:cxn modelId="{B52DF687-EEDB-4E0D-AAE2-829E9872BE52}" type="presParOf" srcId="{92BE2BDB-AB3F-4E09-90A3-29C6A7A3F799}" destId="{0EBFE412-4C61-4DA9-BB8D-7856FDBD1D5E}" srcOrd="1" destOrd="0" presId="urn:microsoft.com/office/officeart/2005/8/layout/orgChart1"/>
    <dgm:cxn modelId="{1BD4429D-7E7D-4164-AEB2-99EFD797501A}" type="presParOf" srcId="{92BE2BDB-AB3F-4E09-90A3-29C6A7A3F799}" destId="{F05894B5-CC0F-4AA3-953B-D3AFCC21A0B3}" srcOrd="2" destOrd="0" presId="urn:microsoft.com/office/officeart/2005/8/layout/orgChart1"/>
    <dgm:cxn modelId="{7F7B3DBC-234B-48A1-9CAC-8210277D227F}" type="presParOf" srcId="{3BDE646C-6D68-4E84-830A-830EBAC87EA6}" destId="{85444F4C-2773-4F33-B6ED-2C5C02DB6709}" srcOrd="2" destOrd="0" presId="urn:microsoft.com/office/officeart/2005/8/layout/orgChart1"/>
    <dgm:cxn modelId="{6A2E7E15-F488-4DAB-9E1C-B0A8336B4178}" type="presParOf" srcId="{3BDE646C-6D68-4E84-830A-830EBAC87EA6}" destId="{E1662CB1-9406-4118-A02E-0F3844BE0384}" srcOrd="3" destOrd="0" presId="urn:microsoft.com/office/officeart/2005/8/layout/orgChart1"/>
    <dgm:cxn modelId="{9F21BF6F-C493-47CB-A2F4-F45408224D79}" type="presParOf" srcId="{E1662CB1-9406-4118-A02E-0F3844BE0384}" destId="{855A3ECD-DBDC-4607-B2CA-F00AE5C49066}" srcOrd="0" destOrd="0" presId="urn:microsoft.com/office/officeart/2005/8/layout/orgChart1"/>
    <dgm:cxn modelId="{A48E91E6-0552-4429-9F8A-AFE52227E4FA}" type="presParOf" srcId="{855A3ECD-DBDC-4607-B2CA-F00AE5C49066}" destId="{74034810-7B64-4034-A760-12704174FDDE}" srcOrd="0" destOrd="0" presId="urn:microsoft.com/office/officeart/2005/8/layout/orgChart1"/>
    <dgm:cxn modelId="{FCE179A6-5A90-4D3A-9037-DCFB5BF4AE4B}" type="presParOf" srcId="{855A3ECD-DBDC-4607-B2CA-F00AE5C49066}" destId="{BBECA95D-C71C-4CF2-96A2-C18C1D3A64CA}" srcOrd="1" destOrd="0" presId="urn:microsoft.com/office/officeart/2005/8/layout/orgChart1"/>
    <dgm:cxn modelId="{651CABED-0EE1-422C-AE86-145E4EE7AD44}" type="presParOf" srcId="{E1662CB1-9406-4118-A02E-0F3844BE0384}" destId="{C379F6A6-BC1F-49F4-90BC-4B937A4C0886}" srcOrd="1" destOrd="0" presId="urn:microsoft.com/office/officeart/2005/8/layout/orgChart1"/>
    <dgm:cxn modelId="{91B9E2CC-A2E5-4B0C-B64D-654DF8CF4DB4}" type="presParOf" srcId="{E1662CB1-9406-4118-A02E-0F3844BE0384}" destId="{37C9DF2D-611B-4505-9C00-DD489F8E11BC}" srcOrd="2" destOrd="0" presId="urn:microsoft.com/office/officeart/2005/8/layout/orgChart1"/>
    <dgm:cxn modelId="{C6E7F444-4453-455A-892A-8E599851A889}" type="presParOf" srcId="{0A43F778-2EFC-4347-8043-F777445789F6}" destId="{5024E68A-50F6-4520-983E-DECAAF065274}" srcOrd="2" destOrd="0" presId="urn:microsoft.com/office/officeart/2005/8/layout/orgChart1"/>
    <dgm:cxn modelId="{8A708475-3ABC-4EC1-B9AE-6F237EF380B9}" type="presParOf" srcId="{8990AC72-37D6-4612-A3E7-1FB91123A99E}" destId="{7620913C-346E-4DF6-9D2F-791F6C54F13F}" srcOrd="6" destOrd="0" presId="urn:microsoft.com/office/officeart/2005/8/layout/orgChart1"/>
    <dgm:cxn modelId="{0EC2F00F-2D54-4D14-A1A5-43656F3CC6A5}" type="presParOf" srcId="{8990AC72-37D6-4612-A3E7-1FB91123A99E}" destId="{8139A085-35F0-486E-94E2-B8564C2CA6A2}" srcOrd="7" destOrd="0" presId="urn:microsoft.com/office/officeart/2005/8/layout/orgChart1"/>
    <dgm:cxn modelId="{504DA56F-2E21-4176-8ECE-8878253AD9D8}" type="presParOf" srcId="{8139A085-35F0-486E-94E2-B8564C2CA6A2}" destId="{56CA85B6-9381-4A8B-88E0-55BB13BC520C}" srcOrd="0" destOrd="0" presId="urn:microsoft.com/office/officeart/2005/8/layout/orgChart1"/>
    <dgm:cxn modelId="{65A7D59F-3550-4654-B12F-39174617CDAD}" type="presParOf" srcId="{56CA85B6-9381-4A8B-88E0-55BB13BC520C}" destId="{33D31814-A789-46C3-8396-1E6099A4C853}" srcOrd="0" destOrd="0" presId="urn:microsoft.com/office/officeart/2005/8/layout/orgChart1"/>
    <dgm:cxn modelId="{1AEEB548-C833-4B65-B38A-CCA75E2A24E8}" type="presParOf" srcId="{56CA85B6-9381-4A8B-88E0-55BB13BC520C}" destId="{7F6E1296-EE21-4D58-A636-795243007615}" srcOrd="1" destOrd="0" presId="urn:microsoft.com/office/officeart/2005/8/layout/orgChart1"/>
    <dgm:cxn modelId="{2A040745-4343-497A-A063-0318B25D1EB7}" type="presParOf" srcId="{8139A085-35F0-486E-94E2-B8564C2CA6A2}" destId="{80B35F82-7BB4-424A-A5DF-0CFED15BFF45}" srcOrd="1" destOrd="0" presId="urn:microsoft.com/office/officeart/2005/8/layout/orgChart1"/>
    <dgm:cxn modelId="{85534B2C-C287-4515-9983-767B934E671D}" type="presParOf" srcId="{80B35F82-7BB4-424A-A5DF-0CFED15BFF45}" destId="{1E89913D-3877-448B-A900-4A0563803AC1}" srcOrd="0" destOrd="0" presId="urn:microsoft.com/office/officeart/2005/8/layout/orgChart1"/>
    <dgm:cxn modelId="{71B4627D-13AA-4DD6-8AF8-70B899B73ACF}" type="presParOf" srcId="{80B35F82-7BB4-424A-A5DF-0CFED15BFF45}" destId="{793B7055-EFFC-4D7A-BDB0-4E5F3E52CE87}" srcOrd="1" destOrd="0" presId="urn:microsoft.com/office/officeart/2005/8/layout/orgChart1"/>
    <dgm:cxn modelId="{493DE286-F3EC-4BA7-9B2D-5321A8E0C500}" type="presParOf" srcId="{793B7055-EFFC-4D7A-BDB0-4E5F3E52CE87}" destId="{FF2FE5CA-8D27-442C-8D3D-7BA7F251E909}" srcOrd="0" destOrd="0" presId="urn:microsoft.com/office/officeart/2005/8/layout/orgChart1"/>
    <dgm:cxn modelId="{924FE404-8AAA-4288-858B-28D0BF9780EF}" type="presParOf" srcId="{FF2FE5CA-8D27-442C-8D3D-7BA7F251E909}" destId="{70D03ECC-0783-4058-A470-DF069939114E}" srcOrd="0" destOrd="0" presId="urn:microsoft.com/office/officeart/2005/8/layout/orgChart1"/>
    <dgm:cxn modelId="{589E60DF-475C-4B8D-B502-357B42764ED7}" type="presParOf" srcId="{FF2FE5CA-8D27-442C-8D3D-7BA7F251E909}" destId="{FA2FAA1D-675C-4E4A-B031-18B83999916A}" srcOrd="1" destOrd="0" presId="urn:microsoft.com/office/officeart/2005/8/layout/orgChart1"/>
    <dgm:cxn modelId="{4A7E723B-3ED9-466C-B9E3-3ABA767286A1}" type="presParOf" srcId="{793B7055-EFFC-4D7A-BDB0-4E5F3E52CE87}" destId="{37BBB493-F4C7-4E4E-ACC2-1B99E4ED4459}" srcOrd="1" destOrd="0" presId="urn:microsoft.com/office/officeart/2005/8/layout/orgChart1"/>
    <dgm:cxn modelId="{A8472A06-483D-4FAD-A586-02DD284D18B2}" type="presParOf" srcId="{793B7055-EFFC-4D7A-BDB0-4E5F3E52CE87}" destId="{7BC92973-FDBE-483F-9131-980B8AE1E433}" srcOrd="2" destOrd="0" presId="urn:microsoft.com/office/officeart/2005/8/layout/orgChart1"/>
    <dgm:cxn modelId="{8A636BFD-DF5D-4C02-9D09-8CB09FBD42CE}" type="presParOf" srcId="{80B35F82-7BB4-424A-A5DF-0CFED15BFF45}" destId="{CD5BECDB-E026-4421-BED7-6C1FFC1B188F}" srcOrd="2" destOrd="0" presId="urn:microsoft.com/office/officeart/2005/8/layout/orgChart1"/>
    <dgm:cxn modelId="{A4477BEA-B81A-40A7-AFA3-08497F9528D0}" type="presParOf" srcId="{80B35F82-7BB4-424A-A5DF-0CFED15BFF45}" destId="{EBB22D6D-A308-4918-BA0E-DC56A14F5CFD}" srcOrd="3" destOrd="0" presId="urn:microsoft.com/office/officeart/2005/8/layout/orgChart1"/>
    <dgm:cxn modelId="{FCC9F96B-8A7B-49D2-9531-238670B2FD90}" type="presParOf" srcId="{EBB22D6D-A308-4918-BA0E-DC56A14F5CFD}" destId="{F3908C2B-66AD-47BD-955E-38A0D3FC4590}" srcOrd="0" destOrd="0" presId="urn:microsoft.com/office/officeart/2005/8/layout/orgChart1"/>
    <dgm:cxn modelId="{CA60CEBD-1DC6-4EAD-9E6B-1C5F0249D4C0}" type="presParOf" srcId="{F3908C2B-66AD-47BD-955E-38A0D3FC4590}" destId="{FE1F85CA-3047-4419-93CB-3D3CBBD4E674}" srcOrd="0" destOrd="0" presId="urn:microsoft.com/office/officeart/2005/8/layout/orgChart1"/>
    <dgm:cxn modelId="{E783B3DD-290C-4121-A7EF-C433820D0461}" type="presParOf" srcId="{F3908C2B-66AD-47BD-955E-38A0D3FC4590}" destId="{BA3E7C16-073E-4F0C-A5F1-B961A6F8BC91}" srcOrd="1" destOrd="0" presId="urn:microsoft.com/office/officeart/2005/8/layout/orgChart1"/>
    <dgm:cxn modelId="{8DB8F5B5-C650-4F84-BDDD-A4C12836B513}" type="presParOf" srcId="{EBB22D6D-A308-4918-BA0E-DC56A14F5CFD}" destId="{386893D6-352A-4D47-8E5F-9848E430C2AB}" srcOrd="1" destOrd="0" presId="urn:microsoft.com/office/officeart/2005/8/layout/orgChart1"/>
    <dgm:cxn modelId="{31EC8B3E-11C8-452C-BC98-888B2D29BBB6}" type="presParOf" srcId="{EBB22D6D-A308-4918-BA0E-DC56A14F5CFD}" destId="{0AF8AE78-A485-4EA2-8887-22700BB769DA}" srcOrd="2" destOrd="0" presId="urn:microsoft.com/office/officeart/2005/8/layout/orgChart1"/>
    <dgm:cxn modelId="{6F026B5E-BB3A-4248-9AA2-A6FBC30BB9DD}" type="presParOf" srcId="{8139A085-35F0-486E-94E2-B8564C2CA6A2}" destId="{568177A7-C5C8-4F41-877E-DE78245CA0BE}" srcOrd="2" destOrd="0" presId="urn:microsoft.com/office/officeart/2005/8/layout/orgChart1"/>
    <dgm:cxn modelId="{89FD0E4A-7E61-4F48-B59D-BDE70D8E23B8}" type="presParOf" srcId="{8990AC72-37D6-4612-A3E7-1FB91123A99E}" destId="{B4BFD183-DDE8-486B-B6E1-57848552897D}" srcOrd="8" destOrd="0" presId="urn:microsoft.com/office/officeart/2005/8/layout/orgChart1"/>
    <dgm:cxn modelId="{967C6767-CED0-4C27-B4E1-8939B766D866}" type="presParOf" srcId="{8990AC72-37D6-4612-A3E7-1FB91123A99E}" destId="{9829E431-3FE2-4985-9A2B-DE374FCEB6E5}" srcOrd="9" destOrd="0" presId="urn:microsoft.com/office/officeart/2005/8/layout/orgChart1"/>
    <dgm:cxn modelId="{9F36F6D4-DF32-41C1-837C-A6DF508B0652}" type="presParOf" srcId="{9829E431-3FE2-4985-9A2B-DE374FCEB6E5}" destId="{F9CECD96-D6E0-4882-8F15-684E0623052C}" srcOrd="0" destOrd="0" presId="urn:microsoft.com/office/officeart/2005/8/layout/orgChart1"/>
    <dgm:cxn modelId="{136A386B-C776-4ACE-AB9B-49BD40790673}" type="presParOf" srcId="{F9CECD96-D6E0-4882-8F15-684E0623052C}" destId="{AD6CCE3B-9BDA-4A8D-8E2C-9D04990B964E}" srcOrd="0" destOrd="0" presId="urn:microsoft.com/office/officeart/2005/8/layout/orgChart1"/>
    <dgm:cxn modelId="{FE7E54BB-C416-48AD-81C0-5306B5155BBD}" type="presParOf" srcId="{F9CECD96-D6E0-4882-8F15-684E0623052C}" destId="{98CE8746-507E-4773-B6A3-A8B1E06FF945}" srcOrd="1" destOrd="0" presId="urn:microsoft.com/office/officeart/2005/8/layout/orgChart1"/>
    <dgm:cxn modelId="{7DABFF09-5983-47A6-BAE5-855452610D2C}" type="presParOf" srcId="{9829E431-3FE2-4985-9A2B-DE374FCEB6E5}" destId="{FE3432C0-C866-46DC-A260-2511D761E64B}" srcOrd="1" destOrd="0" presId="urn:microsoft.com/office/officeart/2005/8/layout/orgChart1"/>
    <dgm:cxn modelId="{D9B7C683-CDAC-4E77-B601-6B2F5719A67A}" type="presParOf" srcId="{FE3432C0-C866-46DC-A260-2511D761E64B}" destId="{2DC3FEFB-1F85-441E-8D2D-152E0489171F}" srcOrd="0" destOrd="0" presId="urn:microsoft.com/office/officeart/2005/8/layout/orgChart1"/>
    <dgm:cxn modelId="{4A4CCD97-13D1-4BDD-91CF-827C3FA2E882}" type="presParOf" srcId="{FE3432C0-C866-46DC-A260-2511D761E64B}" destId="{FCB89014-3FFD-4F84-9F80-916DF818B8A2}" srcOrd="1" destOrd="0" presId="urn:microsoft.com/office/officeart/2005/8/layout/orgChart1"/>
    <dgm:cxn modelId="{0379FA25-AB54-480F-AE49-D8B14805F711}" type="presParOf" srcId="{FCB89014-3FFD-4F84-9F80-916DF818B8A2}" destId="{C737735B-244C-4FC2-B014-4BB3DD46EC6C}" srcOrd="0" destOrd="0" presId="urn:microsoft.com/office/officeart/2005/8/layout/orgChart1"/>
    <dgm:cxn modelId="{719C8873-7E77-41C3-B3C4-0103DB22ED50}" type="presParOf" srcId="{C737735B-244C-4FC2-B014-4BB3DD46EC6C}" destId="{7A27B8CD-540A-4231-AAD6-5C750CD5E303}" srcOrd="0" destOrd="0" presId="urn:microsoft.com/office/officeart/2005/8/layout/orgChart1"/>
    <dgm:cxn modelId="{5234F25C-1E38-4E07-AB0E-400AABEA7013}" type="presParOf" srcId="{C737735B-244C-4FC2-B014-4BB3DD46EC6C}" destId="{93710BFF-C9A5-4F10-966A-41ACE8FFEF45}" srcOrd="1" destOrd="0" presId="urn:microsoft.com/office/officeart/2005/8/layout/orgChart1"/>
    <dgm:cxn modelId="{4B5557FA-3CA7-4C6E-88AF-ECD9BB4D976A}" type="presParOf" srcId="{FCB89014-3FFD-4F84-9F80-916DF818B8A2}" destId="{256C2AE8-5938-4038-BB55-34CCF429BED3}" srcOrd="1" destOrd="0" presId="urn:microsoft.com/office/officeart/2005/8/layout/orgChart1"/>
    <dgm:cxn modelId="{D19891FF-8FF0-4E20-8327-55871E7D2BD3}" type="presParOf" srcId="{FCB89014-3FFD-4F84-9F80-916DF818B8A2}" destId="{91E84E80-C31B-47BC-990E-42F5CB8F107A}" srcOrd="2" destOrd="0" presId="urn:microsoft.com/office/officeart/2005/8/layout/orgChart1"/>
    <dgm:cxn modelId="{E9A73CF5-3A54-4FBF-BCD8-8460E5623E72}" type="presParOf" srcId="{FE3432C0-C866-46DC-A260-2511D761E64B}" destId="{6CCA7049-F41A-4092-B132-62B32464930F}" srcOrd="2" destOrd="0" presId="urn:microsoft.com/office/officeart/2005/8/layout/orgChart1"/>
    <dgm:cxn modelId="{2FC72DA5-EEC4-4775-8816-CF626A55B7B5}" type="presParOf" srcId="{FE3432C0-C866-46DC-A260-2511D761E64B}" destId="{4662A353-5DF1-4D5D-BAA0-FAB1102CC575}" srcOrd="3" destOrd="0" presId="urn:microsoft.com/office/officeart/2005/8/layout/orgChart1"/>
    <dgm:cxn modelId="{F6F182D3-9C09-425B-95C4-61FC9371F4B4}" type="presParOf" srcId="{4662A353-5DF1-4D5D-BAA0-FAB1102CC575}" destId="{CB0B1EEC-D46E-4707-9429-A86B10382442}" srcOrd="0" destOrd="0" presId="urn:microsoft.com/office/officeart/2005/8/layout/orgChart1"/>
    <dgm:cxn modelId="{3B2A178F-314E-4AC0-AC27-939D98F8C23C}" type="presParOf" srcId="{CB0B1EEC-D46E-4707-9429-A86B10382442}" destId="{754BE4CF-0307-4106-8EDA-E7C6BC5DED1A}" srcOrd="0" destOrd="0" presId="urn:microsoft.com/office/officeart/2005/8/layout/orgChart1"/>
    <dgm:cxn modelId="{5DE22235-2261-4BA2-A510-35AF3F512C81}" type="presParOf" srcId="{CB0B1EEC-D46E-4707-9429-A86B10382442}" destId="{563EFB00-CF56-4541-B618-14439688E6E1}" srcOrd="1" destOrd="0" presId="urn:microsoft.com/office/officeart/2005/8/layout/orgChart1"/>
    <dgm:cxn modelId="{6B93E3C0-A27A-46F3-96B5-A8B4EA67A693}" type="presParOf" srcId="{4662A353-5DF1-4D5D-BAA0-FAB1102CC575}" destId="{0A399357-25B4-4DDE-9E43-65B426B0B82E}" srcOrd="1" destOrd="0" presId="urn:microsoft.com/office/officeart/2005/8/layout/orgChart1"/>
    <dgm:cxn modelId="{16DA16A6-1025-48C8-B58C-F3882795D78B}" type="presParOf" srcId="{4662A353-5DF1-4D5D-BAA0-FAB1102CC575}" destId="{CF24E741-F5F3-4149-97C2-967207FC059D}" srcOrd="2" destOrd="0" presId="urn:microsoft.com/office/officeart/2005/8/layout/orgChart1"/>
    <dgm:cxn modelId="{C3F54770-D5E4-4A8E-A30C-CB87783812BD}" type="presParOf" srcId="{9829E431-3FE2-4985-9A2B-DE374FCEB6E5}" destId="{5F6BF416-8517-48C8-A899-2E4E5FE24CB8}" srcOrd="2" destOrd="0" presId="urn:microsoft.com/office/officeart/2005/8/layout/orgChart1"/>
    <dgm:cxn modelId="{CCEB12E8-E5F1-4A56-A7A8-987F70A0BA94}" type="presParOf" srcId="{8990AC72-37D6-4612-A3E7-1FB91123A99E}" destId="{DF65CCD8-C040-40DA-BE6B-D56278B44A8F}" srcOrd="10" destOrd="0" presId="urn:microsoft.com/office/officeart/2005/8/layout/orgChart1"/>
    <dgm:cxn modelId="{73F0E220-F40D-484F-ADA5-494900D4AE89}" type="presParOf" srcId="{8990AC72-37D6-4612-A3E7-1FB91123A99E}" destId="{7D1ED4FC-0C37-4C4A-9622-37A48F44B0C0}" srcOrd="11" destOrd="0" presId="urn:microsoft.com/office/officeart/2005/8/layout/orgChart1"/>
    <dgm:cxn modelId="{B57D5FB7-94DF-4A35-9A53-918FA89D4501}" type="presParOf" srcId="{7D1ED4FC-0C37-4C4A-9622-37A48F44B0C0}" destId="{BC8AD833-D8E9-491F-86CE-1F8C62C510AE}" srcOrd="0" destOrd="0" presId="urn:microsoft.com/office/officeart/2005/8/layout/orgChart1"/>
    <dgm:cxn modelId="{FDAE3BC5-8729-47F4-80B5-DD8C9131718F}" type="presParOf" srcId="{BC8AD833-D8E9-491F-86CE-1F8C62C510AE}" destId="{42DFE557-A23C-4AD3-A96F-000CEEA2B85D}" srcOrd="0" destOrd="0" presId="urn:microsoft.com/office/officeart/2005/8/layout/orgChart1"/>
    <dgm:cxn modelId="{D14C7C19-5B2C-410D-84C8-9E4B8C03AA90}" type="presParOf" srcId="{BC8AD833-D8E9-491F-86CE-1F8C62C510AE}" destId="{6A7FB087-DD3B-49F5-8450-76EA20531B31}" srcOrd="1" destOrd="0" presId="urn:microsoft.com/office/officeart/2005/8/layout/orgChart1"/>
    <dgm:cxn modelId="{2848CF7D-4896-4228-B455-C5008A16E3B5}" type="presParOf" srcId="{7D1ED4FC-0C37-4C4A-9622-37A48F44B0C0}" destId="{48CE7F3B-B016-4961-8E2C-9AA51869C9D9}" srcOrd="1" destOrd="0" presId="urn:microsoft.com/office/officeart/2005/8/layout/orgChart1"/>
    <dgm:cxn modelId="{A9912A2B-D1CC-42AA-BCCD-44DDD4AF5239}" type="presParOf" srcId="{48CE7F3B-B016-4961-8E2C-9AA51869C9D9}" destId="{2F919D10-A268-4D6E-9A8E-B39F043A014C}" srcOrd="0" destOrd="0" presId="urn:microsoft.com/office/officeart/2005/8/layout/orgChart1"/>
    <dgm:cxn modelId="{16FAD2CF-FFC9-4295-9B50-945874E8E6EC}" type="presParOf" srcId="{48CE7F3B-B016-4961-8E2C-9AA51869C9D9}" destId="{CAB8DAD1-7081-4C34-B8E5-60E1C1ECFF41}" srcOrd="1" destOrd="0" presId="urn:microsoft.com/office/officeart/2005/8/layout/orgChart1"/>
    <dgm:cxn modelId="{FC1776BF-8096-4A4D-833A-512D9A6E3148}" type="presParOf" srcId="{CAB8DAD1-7081-4C34-B8E5-60E1C1ECFF41}" destId="{BB7874D1-4F05-47D6-ADD2-272910BFA585}" srcOrd="0" destOrd="0" presId="urn:microsoft.com/office/officeart/2005/8/layout/orgChart1"/>
    <dgm:cxn modelId="{3A5F1727-F481-4392-8F64-6D72AAAF0EE4}" type="presParOf" srcId="{BB7874D1-4F05-47D6-ADD2-272910BFA585}" destId="{B252BF13-3600-4AAF-A3D0-5D18D257E066}" srcOrd="0" destOrd="0" presId="urn:microsoft.com/office/officeart/2005/8/layout/orgChart1"/>
    <dgm:cxn modelId="{E5BB3911-B5FE-4FFB-B0F1-ACDAFA29C780}" type="presParOf" srcId="{BB7874D1-4F05-47D6-ADD2-272910BFA585}" destId="{964FC539-2635-45E8-8C17-8B8D4B6E6502}" srcOrd="1" destOrd="0" presId="urn:microsoft.com/office/officeart/2005/8/layout/orgChart1"/>
    <dgm:cxn modelId="{4FE6FC90-30D6-4045-9866-046355DDDFE8}" type="presParOf" srcId="{CAB8DAD1-7081-4C34-B8E5-60E1C1ECFF41}" destId="{784F3B2F-5706-4BA1-82BF-7FFF39EA562B}" srcOrd="1" destOrd="0" presId="urn:microsoft.com/office/officeart/2005/8/layout/orgChart1"/>
    <dgm:cxn modelId="{373D50B7-51EC-40E0-A3C1-E2E9463E75FE}" type="presParOf" srcId="{CAB8DAD1-7081-4C34-B8E5-60E1C1ECFF41}" destId="{2A8EFFE8-73FA-4E1C-AD6F-D2BE00E78776}" srcOrd="2" destOrd="0" presId="urn:microsoft.com/office/officeart/2005/8/layout/orgChart1"/>
    <dgm:cxn modelId="{BF418EC3-1640-4B40-ABA7-785508DDF4A5}" type="presParOf" srcId="{48CE7F3B-B016-4961-8E2C-9AA51869C9D9}" destId="{C40C412B-AC99-4686-9235-BD1B3ED5E0DA}" srcOrd="2" destOrd="0" presId="urn:microsoft.com/office/officeart/2005/8/layout/orgChart1"/>
    <dgm:cxn modelId="{5D3FCA8F-FD21-48D7-9EAF-0F2A31B4D5A7}" type="presParOf" srcId="{48CE7F3B-B016-4961-8E2C-9AA51869C9D9}" destId="{9BFD5B79-4FF9-418A-9E68-91B6F93CDE23}" srcOrd="3" destOrd="0" presId="urn:microsoft.com/office/officeart/2005/8/layout/orgChart1"/>
    <dgm:cxn modelId="{1855A9BA-C11D-4441-A610-08F7E3B71863}" type="presParOf" srcId="{9BFD5B79-4FF9-418A-9E68-91B6F93CDE23}" destId="{DAC8B79D-D1C7-4C55-B840-2B0C462F4B68}" srcOrd="0" destOrd="0" presId="urn:microsoft.com/office/officeart/2005/8/layout/orgChart1"/>
    <dgm:cxn modelId="{4C6F3172-F7C3-4E17-A160-FEC35079F3EA}" type="presParOf" srcId="{DAC8B79D-D1C7-4C55-B840-2B0C462F4B68}" destId="{FAB344D7-69B1-4AAE-862B-355F37D1E660}" srcOrd="0" destOrd="0" presId="urn:microsoft.com/office/officeart/2005/8/layout/orgChart1"/>
    <dgm:cxn modelId="{A33EA96B-2089-41AD-B3BC-48EFF958040E}" type="presParOf" srcId="{DAC8B79D-D1C7-4C55-B840-2B0C462F4B68}" destId="{E40DE5DA-9B67-40DC-873B-E09EC736ED0E}" srcOrd="1" destOrd="0" presId="urn:microsoft.com/office/officeart/2005/8/layout/orgChart1"/>
    <dgm:cxn modelId="{0705C056-EB18-4E65-93CF-6272E67E02F2}" type="presParOf" srcId="{9BFD5B79-4FF9-418A-9E68-91B6F93CDE23}" destId="{90107D08-6CFC-4151-A861-FF2CE99FF23E}" srcOrd="1" destOrd="0" presId="urn:microsoft.com/office/officeart/2005/8/layout/orgChart1"/>
    <dgm:cxn modelId="{F6E183A0-E98A-4F61-8891-AA101321E32E}" type="presParOf" srcId="{9BFD5B79-4FF9-418A-9E68-91B6F93CDE23}" destId="{F23549AA-34F5-4875-95B5-B502CBBF81C9}" srcOrd="2" destOrd="0" presId="urn:microsoft.com/office/officeart/2005/8/layout/orgChart1"/>
    <dgm:cxn modelId="{0C626401-BD30-454C-8727-4C8A8C62BF67}" type="presParOf" srcId="{7D1ED4FC-0C37-4C4A-9622-37A48F44B0C0}" destId="{8EAFBD30-1E10-49AB-BFB8-83666FF7D1D1}" srcOrd="2" destOrd="0" presId="urn:microsoft.com/office/officeart/2005/8/layout/orgChart1"/>
    <dgm:cxn modelId="{B9AEF074-D6A5-4003-9691-E735DE2517CB}" type="presParOf" srcId="{BB3F2084-CA58-48CB-A80D-50B559E27880}" destId="{F541EF13-2068-4E7E-92F4-89FB44DC6559}" srcOrd="2" destOrd="0" presId="urn:microsoft.com/office/officeart/2005/8/layout/orgChart1"/>
    <dgm:cxn modelId="{F1867B27-0F3C-49C7-925F-A753C58D90FA}" type="presParOf" srcId="{F541EF13-2068-4E7E-92F4-89FB44DC6559}" destId="{B798F046-BB45-4E47-A173-4486E75EC175}" srcOrd="0" destOrd="0" presId="urn:microsoft.com/office/officeart/2005/8/layout/orgChart1"/>
    <dgm:cxn modelId="{8CC585FB-FC3F-4998-96F6-F122FE4665F4}" type="presParOf" srcId="{F541EF13-2068-4E7E-92F4-89FB44DC6559}" destId="{D73B355B-86F8-4364-A8DF-9E922114D815}" srcOrd="1" destOrd="0" presId="urn:microsoft.com/office/officeart/2005/8/layout/orgChart1"/>
    <dgm:cxn modelId="{A0BFCFC4-8DA2-4194-80B4-0B714019CA6E}" type="presParOf" srcId="{D73B355B-86F8-4364-A8DF-9E922114D815}" destId="{092EBC28-DFF4-4727-8E86-372E8DD32CB8}" srcOrd="0" destOrd="0" presId="urn:microsoft.com/office/officeart/2005/8/layout/orgChart1"/>
    <dgm:cxn modelId="{8D25BD20-7D7E-4164-8FE8-3D825308DFEA}" type="presParOf" srcId="{092EBC28-DFF4-4727-8E86-372E8DD32CB8}" destId="{4B16ADCE-33AB-4312-B8C8-212E416F19ED}" srcOrd="0" destOrd="0" presId="urn:microsoft.com/office/officeart/2005/8/layout/orgChart1"/>
    <dgm:cxn modelId="{A1A4A433-C718-483E-80B1-85CA5A2F2FA1}" type="presParOf" srcId="{092EBC28-DFF4-4727-8E86-372E8DD32CB8}" destId="{9720CAEE-69CC-4DF5-B262-126E138AFB35}" srcOrd="1" destOrd="0" presId="urn:microsoft.com/office/officeart/2005/8/layout/orgChart1"/>
    <dgm:cxn modelId="{046CB439-210B-41F1-A11D-D09C0F823074}" type="presParOf" srcId="{D73B355B-86F8-4364-A8DF-9E922114D815}" destId="{90166C3C-FB6F-4730-A32E-9072B6EBC198}" srcOrd="1" destOrd="0" presId="urn:microsoft.com/office/officeart/2005/8/layout/orgChart1"/>
    <dgm:cxn modelId="{615519F5-34A7-4572-9DF5-10722BAFA9F8}" type="presParOf" srcId="{D73B355B-86F8-4364-A8DF-9E922114D815}" destId="{2119C58C-C1B6-4632-840E-AFBB627871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8F046-BB45-4E47-A173-4486E75EC175}">
      <dsp:nvSpPr>
        <dsp:cNvPr id="0" name=""/>
        <dsp:cNvSpPr/>
      </dsp:nvSpPr>
      <dsp:spPr>
        <a:xfrm>
          <a:off x="4013848" y="566438"/>
          <a:ext cx="91440" cy="309334"/>
        </a:xfrm>
        <a:custGeom>
          <a:avLst/>
          <a:gdLst/>
          <a:ahLst/>
          <a:cxnLst/>
          <a:rect l="0" t="0" r="0" b="0"/>
          <a:pathLst>
            <a:path>
              <a:moveTo>
                <a:pt x="128059" y="0"/>
              </a:moveTo>
              <a:lnTo>
                <a:pt x="128059" y="309334"/>
              </a:lnTo>
              <a:lnTo>
                <a:pt x="45720" y="30933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C412B-AC99-4686-9235-BD1B3ED5E0DA}">
      <dsp:nvSpPr>
        <dsp:cNvPr id="0" name=""/>
        <dsp:cNvSpPr/>
      </dsp:nvSpPr>
      <dsp:spPr>
        <a:xfrm>
          <a:off x="6472036" y="2007438"/>
          <a:ext cx="136983" cy="1496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682"/>
              </a:lnTo>
              <a:lnTo>
                <a:pt x="136983" y="1496682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919D10-A268-4D6E-9A8E-B39F043A014C}">
      <dsp:nvSpPr>
        <dsp:cNvPr id="0" name=""/>
        <dsp:cNvSpPr/>
      </dsp:nvSpPr>
      <dsp:spPr>
        <a:xfrm>
          <a:off x="6472036" y="2007438"/>
          <a:ext cx="137030" cy="496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79"/>
              </a:lnTo>
              <a:lnTo>
                <a:pt x="137030" y="496079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5CCD8-C040-40DA-BE6B-D56278B44A8F}">
      <dsp:nvSpPr>
        <dsp:cNvPr id="0" name=""/>
        <dsp:cNvSpPr/>
      </dsp:nvSpPr>
      <dsp:spPr>
        <a:xfrm>
          <a:off x="4141907" y="566438"/>
          <a:ext cx="2695545" cy="703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0805"/>
              </a:lnTo>
              <a:lnTo>
                <a:pt x="2695545" y="620805"/>
              </a:lnTo>
              <a:lnTo>
                <a:pt x="2695545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A7049-F41A-4092-B132-62B32464930F}">
      <dsp:nvSpPr>
        <dsp:cNvPr id="0" name=""/>
        <dsp:cNvSpPr/>
      </dsp:nvSpPr>
      <dsp:spPr>
        <a:xfrm>
          <a:off x="5393818" y="2007438"/>
          <a:ext cx="142120" cy="135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0"/>
              </a:lnTo>
              <a:lnTo>
                <a:pt x="142120" y="1353620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C3FEFB-1F85-441E-8D2D-152E0489171F}">
      <dsp:nvSpPr>
        <dsp:cNvPr id="0" name=""/>
        <dsp:cNvSpPr/>
      </dsp:nvSpPr>
      <dsp:spPr>
        <a:xfrm>
          <a:off x="5393818" y="2007438"/>
          <a:ext cx="137030" cy="496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79"/>
              </a:lnTo>
              <a:lnTo>
                <a:pt x="137030" y="496079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FD183-DDE8-486B-B6E1-57848552897D}">
      <dsp:nvSpPr>
        <dsp:cNvPr id="0" name=""/>
        <dsp:cNvSpPr/>
      </dsp:nvSpPr>
      <dsp:spPr>
        <a:xfrm>
          <a:off x="4141907" y="566438"/>
          <a:ext cx="1617327" cy="703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0805"/>
              </a:lnTo>
              <a:lnTo>
                <a:pt x="1617327" y="620805"/>
              </a:lnTo>
              <a:lnTo>
                <a:pt x="1617327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BECDB-E026-4421-BED7-6C1FFC1B188F}">
      <dsp:nvSpPr>
        <dsp:cNvPr id="0" name=""/>
        <dsp:cNvSpPr/>
      </dsp:nvSpPr>
      <dsp:spPr>
        <a:xfrm>
          <a:off x="4315600" y="2006352"/>
          <a:ext cx="138097" cy="135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0"/>
              </a:lnTo>
              <a:lnTo>
                <a:pt x="138097" y="1353620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9913D-3877-448B-A900-4A0563803AC1}">
      <dsp:nvSpPr>
        <dsp:cNvPr id="0" name=""/>
        <dsp:cNvSpPr/>
      </dsp:nvSpPr>
      <dsp:spPr>
        <a:xfrm>
          <a:off x="4315600" y="2006352"/>
          <a:ext cx="137030" cy="497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65"/>
              </a:lnTo>
              <a:lnTo>
                <a:pt x="137030" y="497165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0913C-346E-4DF6-9D2F-791F6C54F13F}">
      <dsp:nvSpPr>
        <dsp:cNvPr id="0" name=""/>
        <dsp:cNvSpPr/>
      </dsp:nvSpPr>
      <dsp:spPr>
        <a:xfrm>
          <a:off x="4141907" y="566438"/>
          <a:ext cx="539109" cy="703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0805"/>
              </a:lnTo>
              <a:lnTo>
                <a:pt x="539109" y="620805"/>
              </a:lnTo>
              <a:lnTo>
                <a:pt x="539109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44F4C-2773-4F33-B6ED-2C5C02DB6709}">
      <dsp:nvSpPr>
        <dsp:cNvPr id="0" name=""/>
        <dsp:cNvSpPr/>
      </dsp:nvSpPr>
      <dsp:spPr>
        <a:xfrm>
          <a:off x="3237382" y="2007438"/>
          <a:ext cx="143233" cy="135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0"/>
              </a:lnTo>
              <a:lnTo>
                <a:pt x="143233" y="1353620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C5BFF-C7C5-4362-B88D-E82015C9E079}">
      <dsp:nvSpPr>
        <dsp:cNvPr id="0" name=""/>
        <dsp:cNvSpPr/>
      </dsp:nvSpPr>
      <dsp:spPr>
        <a:xfrm>
          <a:off x="3237382" y="2007438"/>
          <a:ext cx="137030" cy="496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79"/>
              </a:lnTo>
              <a:lnTo>
                <a:pt x="137030" y="496079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4801A-DEB9-4A42-807D-F8C85629D5A9}">
      <dsp:nvSpPr>
        <dsp:cNvPr id="0" name=""/>
        <dsp:cNvSpPr/>
      </dsp:nvSpPr>
      <dsp:spPr>
        <a:xfrm>
          <a:off x="3602798" y="566438"/>
          <a:ext cx="539109" cy="703144"/>
        </a:xfrm>
        <a:custGeom>
          <a:avLst/>
          <a:gdLst/>
          <a:ahLst/>
          <a:cxnLst/>
          <a:rect l="0" t="0" r="0" b="0"/>
          <a:pathLst>
            <a:path>
              <a:moveTo>
                <a:pt x="539109" y="0"/>
              </a:moveTo>
              <a:lnTo>
                <a:pt x="539109" y="620805"/>
              </a:lnTo>
              <a:lnTo>
                <a:pt x="0" y="620805"/>
              </a:lnTo>
              <a:lnTo>
                <a:pt x="0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CCA108-67FF-4001-849B-AF2A8BE76AAE}">
      <dsp:nvSpPr>
        <dsp:cNvPr id="0" name=""/>
        <dsp:cNvSpPr/>
      </dsp:nvSpPr>
      <dsp:spPr>
        <a:xfrm>
          <a:off x="2159164" y="2006258"/>
          <a:ext cx="152126" cy="2214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192"/>
              </a:lnTo>
              <a:lnTo>
                <a:pt x="152126" y="2214192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4FDAF-515E-4750-AD2B-D60E9206F81B}">
      <dsp:nvSpPr>
        <dsp:cNvPr id="0" name=""/>
        <dsp:cNvSpPr/>
      </dsp:nvSpPr>
      <dsp:spPr>
        <a:xfrm>
          <a:off x="2159164" y="2006258"/>
          <a:ext cx="149389" cy="1353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0"/>
              </a:lnTo>
              <a:lnTo>
                <a:pt x="149389" y="1353620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F833F-9D6A-41D9-A507-C44872238EB4}">
      <dsp:nvSpPr>
        <dsp:cNvPr id="0" name=""/>
        <dsp:cNvSpPr/>
      </dsp:nvSpPr>
      <dsp:spPr>
        <a:xfrm>
          <a:off x="2159164" y="2006258"/>
          <a:ext cx="152126" cy="497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259"/>
              </a:lnTo>
              <a:lnTo>
                <a:pt x="152126" y="497259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3EBEF9-4F89-41E6-989A-38FA8426ED79}">
      <dsp:nvSpPr>
        <dsp:cNvPr id="0" name=""/>
        <dsp:cNvSpPr/>
      </dsp:nvSpPr>
      <dsp:spPr>
        <a:xfrm>
          <a:off x="2524580" y="566438"/>
          <a:ext cx="1617327" cy="703144"/>
        </a:xfrm>
        <a:custGeom>
          <a:avLst/>
          <a:gdLst/>
          <a:ahLst/>
          <a:cxnLst/>
          <a:rect l="0" t="0" r="0" b="0"/>
          <a:pathLst>
            <a:path>
              <a:moveTo>
                <a:pt x="1617327" y="0"/>
              </a:moveTo>
              <a:lnTo>
                <a:pt x="1617327" y="620805"/>
              </a:lnTo>
              <a:lnTo>
                <a:pt x="0" y="620805"/>
              </a:lnTo>
              <a:lnTo>
                <a:pt x="0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4A61CC-3474-4B64-AECF-A5DCD7C71D94}">
      <dsp:nvSpPr>
        <dsp:cNvPr id="0" name=""/>
        <dsp:cNvSpPr/>
      </dsp:nvSpPr>
      <dsp:spPr>
        <a:xfrm>
          <a:off x="1080946" y="2006258"/>
          <a:ext cx="157984" cy="2317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165"/>
              </a:lnTo>
              <a:lnTo>
                <a:pt x="157984" y="2317165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E9B6E-6D50-48D3-B924-619FD028BC6B}">
      <dsp:nvSpPr>
        <dsp:cNvPr id="0" name=""/>
        <dsp:cNvSpPr/>
      </dsp:nvSpPr>
      <dsp:spPr>
        <a:xfrm>
          <a:off x="1080946" y="2006258"/>
          <a:ext cx="152126" cy="1682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2027"/>
              </a:lnTo>
              <a:lnTo>
                <a:pt x="152126" y="1682027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016F6-9019-4110-A6B5-D73CDD151BAD}">
      <dsp:nvSpPr>
        <dsp:cNvPr id="0" name=""/>
        <dsp:cNvSpPr/>
      </dsp:nvSpPr>
      <dsp:spPr>
        <a:xfrm>
          <a:off x="1080946" y="2006258"/>
          <a:ext cx="148362" cy="1048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325"/>
              </a:lnTo>
              <a:lnTo>
                <a:pt x="148362" y="1048325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F36AC-5F81-438F-9F3A-35D34898356A}">
      <dsp:nvSpPr>
        <dsp:cNvPr id="0" name=""/>
        <dsp:cNvSpPr/>
      </dsp:nvSpPr>
      <dsp:spPr>
        <a:xfrm>
          <a:off x="1080946" y="2006258"/>
          <a:ext cx="152126" cy="415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437"/>
              </a:lnTo>
              <a:lnTo>
                <a:pt x="152126" y="415437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65462-6FFD-41B0-9BDD-FA60404A9C31}">
      <dsp:nvSpPr>
        <dsp:cNvPr id="0" name=""/>
        <dsp:cNvSpPr/>
      </dsp:nvSpPr>
      <dsp:spPr>
        <a:xfrm>
          <a:off x="1446362" y="566438"/>
          <a:ext cx="2695545" cy="703144"/>
        </a:xfrm>
        <a:custGeom>
          <a:avLst/>
          <a:gdLst/>
          <a:ahLst/>
          <a:cxnLst/>
          <a:rect l="0" t="0" r="0" b="0"/>
          <a:pathLst>
            <a:path>
              <a:moveTo>
                <a:pt x="2695545" y="0"/>
              </a:moveTo>
              <a:lnTo>
                <a:pt x="2695545" y="620805"/>
              </a:lnTo>
              <a:lnTo>
                <a:pt x="0" y="620805"/>
              </a:lnTo>
              <a:lnTo>
                <a:pt x="0" y="703144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585F5-3902-44C0-9579-1AC828A4923E}">
      <dsp:nvSpPr>
        <dsp:cNvPr id="0" name=""/>
        <dsp:cNvSpPr/>
      </dsp:nvSpPr>
      <dsp:spPr>
        <a:xfrm>
          <a:off x="3524603" y="2459"/>
          <a:ext cx="1234607" cy="563979"/>
        </a:xfrm>
        <a:prstGeom prst="rect">
          <a:avLst/>
        </a:prstGeom>
        <a:solidFill>
          <a:srgbClr val="7799C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LVR-Fachbereich 74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Sozialhilfe /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Fachliche Ressourcen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Leitung: Gabriele von Berg (V)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Vorzimmer: Britta Fürst</a:t>
          </a:r>
          <a:br>
            <a:rPr lang="de-DE" sz="600" b="1" i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7400 / 7401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4603" y="2459"/>
        <a:ext cx="1234607" cy="563979"/>
      </dsp:txXfrm>
    </dsp:sp>
    <dsp:sp modelId="{098F6787-CB64-4AB1-BB67-2632C3E5F435}">
      <dsp:nvSpPr>
        <dsp:cNvPr id="0" name=""/>
        <dsp:cNvSpPr/>
      </dsp:nvSpPr>
      <dsp:spPr>
        <a:xfrm>
          <a:off x="989592" y="1269582"/>
          <a:ext cx="913539" cy="736675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74.10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in anderen Lebenslagen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Monika Jacob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6734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89592" y="1269582"/>
        <a:ext cx="913539" cy="736675"/>
      </dsp:txXfrm>
    </dsp:sp>
    <dsp:sp modelId="{6DE223F1-B47D-41EC-8DC7-9FCE95F5F7D3}">
      <dsp:nvSpPr>
        <dsp:cNvPr id="0" name=""/>
        <dsp:cNvSpPr/>
      </dsp:nvSpPr>
      <dsp:spPr>
        <a:xfrm>
          <a:off x="1233072" y="2145862"/>
          <a:ext cx="784181" cy="551667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43a SGB XI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N.N.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1233072" y="2145862"/>
        <a:ext cx="784181" cy="551667"/>
      </dsp:txXfrm>
    </dsp:sp>
    <dsp:sp modelId="{0AF4A642-F9A1-4030-8C35-88BCB1122DA2}">
      <dsp:nvSpPr>
        <dsp:cNvPr id="0" name=""/>
        <dsp:cNvSpPr/>
      </dsp:nvSpPr>
      <dsp:spPr>
        <a:xfrm>
          <a:off x="1229308" y="2778300"/>
          <a:ext cx="784181" cy="552565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Team 74.12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Hilfe zur Pflege, 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§43a SBG XI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Jürgen Schwarz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6114</a:t>
          </a: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9308" y="2778300"/>
        <a:ext cx="784181" cy="552565"/>
      </dsp:txXfrm>
    </dsp:sp>
    <dsp:sp modelId="{CD43D7DA-6E99-41DA-B096-BDBAE2AB23B0}">
      <dsp:nvSpPr>
        <dsp:cNvPr id="0" name=""/>
        <dsp:cNvSpPr/>
      </dsp:nvSpPr>
      <dsp:spPr>
        <a:xfrm>
          <a:off x="1233072" y="3411554"/>
          <a:ext cx="796085" cy="553463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74.13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Pflege,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§43a SGB XI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Heike Stümper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6442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3072" y="3411554"/>
        <a:ext cx="796085" cy="553463"/>
      </dsp:txXfrm>
    </dsp:sp>
    <dsp:sp modelId="{ECABE41D-37C2-458C-90C8-F7830318A096}">
      <dsp:nvSpPr>
        <dsp:cNvPr id="0" name=""/>
        <dsp:cNvSpPr/>
      </dsp:nvSpPr>
      <dsp:spPr>
        <a:xfrm>
          <a:off x="1238930" y="4045788"/>
          <a:ext cx="784181" cy="555270"/>
        </a:xfrm>
        <a:prstGeom prst="rect">
          <a:avLst/>
        </a:prstGeom>
        <a:solidFill>
          <a:srgbClr val="EDF1F5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74.14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Pflegefachdienst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Alexander Engelhardt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6782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8930" y="4045788"/>
        <a:ext cx="784181" cy="555270"/>
      </dsp:txXfrm>
    </dsp:sp>
    <dsp:sp modelId="{95BD86EF-438F-41F9-BB1C-80084703231A}">
      <dsp:nvSpPr>
        <dsp:cNvPr id="0" name=""/>
        <dsp:cNvSpPr/>
      </dsp:nvSpPr>
      <dsp:spPr>
        <a:xfrm>
          <a:off x="2067810" y="1269582"/>
          <a:ext cx="913539" cy="736675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74.20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Heimentgelte, Verwendungsnachweise,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Bauten fremder Träger, Einzelverhandlungen Entgelte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Susanne Klein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2085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7810" y="1269582"/>
        <a:ext cx="913539" cy="736675"/>
      </dsp:txXfrm>
    </dsp:sp>
    <dsp:sp modelId="{E261F78B-2C6D-4ADD-BD95-A7F682955D3D}">
      <dsp:nvSpPr>
        <dsp:cNvPr id="0" name=""/>
        <dsp:cNvSpPr/>
      </dsp:nvSpPr>
      <dsp:spPr>
        <a:xfrm>
          <a:off x="2311290" y="2145862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Heimentgelte für Pflegeeinrichtungen und Einrichtungen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der Jugendhilfe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</a:t>
          </a:r>
        </a:p>
        <a:p>
          <a:pPr marL="0" lvl="0" indent="0" algn="l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0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   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Michael Fritsch   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           </a:t>
          </a: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6581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11290" y="2145862"/>
        <a:ext cx="784181" cy="715310"/>
      </dsp:txXfrm>
    </dsp:sp>
    <dsp:sp modelId="{681DEF96-0209-457C-84F6-F45694AAA04B}">
      <dsp:nvSpPr>
        <dsp:cNvPr id="0" name=""/>
        <dsp:cNvSpPr/>
      </dsp:nvSpPr>
      <dsp:spPr>
        <a:xfrm>
          <a:off x="2308554" y="3002223"/>
          <a:ext cx="796085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74.22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Prüfung von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Verwendungsnach-weisen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Stephan Budde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7731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8554" y="3002223"/>
        <a:ext cx="796085" cy="715310"/>
      </dsp:txXfrm>
    </dsp:sp>
    <dsp:sp modelId="{06AA90A9-CEC1-4371-8C34-1947FE9D0F60}">
      <dsp:nvSpPr>
        <dsp:cNvPr id="0" name=""/>
        <dsp:cNvSpPr/>
      </dsp:nvSpPr>
      <dsp:spPr>
        <a:xfrm>
          <a:off x="2311290" y="3862796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74.23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Bauten fremder Träger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Annette Seurer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7738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11290" y="3862796"/>
        <a:ext cx="784181" cy="715310"/>
      </dsp:txXfrm>
    </dsp:sp>
    <dsp:sp modelId="{A94DB67C-E455-4030-BC47-5AB890A5A21A}">
      <dsp:nvSpPr>
        <dsp:cNvPr id="0" name=""/>
        <dsp:cNvSpPr/>
      </dsp:nvSpPr>
      <dsp:spPr>
        <a:xfrm>
          <a:off x="3146028" y="1269582"/>
          <a:ext cx="913539" cy="737855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74.30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Rechtsdienst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Dr. Monika Exner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6105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46028" y="1269582"/>
        <a:ext cx="913539" cy="737855"/>
      </dsp:txXfrm>
    </dsp:sp>
    <dsp:sp modelId="{B12160F3-CD30-4DFE-8431-F6908D41AB49}">
      <dsp:nvSpPr>
        <dsp:cNvPr id="0" name=""/>
        <dsp:cNvSpPr/>
      </dsp:nvSpPr>
      <dsp:spPr>
        <a:xfrm>
          <a:off x="3374413" y="2145862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74.31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Rechtsangelegen- </a:t>
          </a:r>
          <a:r>
            <a:rPr lang="de-DE" sz="600" b="1" kern="1200" dirty="0" err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heiten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 I, Kostenerstattung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Petra Munkert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6955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74413" y="2145862"/>
        <a:ext cx="784181" cy="715310"/>
      </dsp:txXfrm>
    </dsp:sp>
    <dsp:sp modelId="{74034810-7B64-4034-A760-12704174FDDE}">
      <dsp:nvSpPr>
        <dsp:cNvPr id="0" name=""/>
        <dsp:cNvSpPr/>
      </dsp:nvSpPr>
      <dsp:spPr>
        <a:xfrm>
          <a:off x="3380616" y="3003404"/>
          <a:ext cx="796085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74.32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Rechtsangelegenheiten II, Grundsatz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 err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angelegenheiten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Rahel Kruse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7184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80616" y="3003404"/>
        <a:ext cx="796085" cy="715310"/>
      </dsp:txXfrm>
    </dsp:sp>
    <dsp:sp modelId="{33D31814-A789-46C3-8396-1E6099A4C853}">
      <dsp:nvSpPr>
        <dsp:cNvPr id="0" name=""/>
        <dsp:cNvSpPr/>
      </dsp:nvSpPr>
      <dsp:spPr>
        <a:xfrm>
          <a:off x="4224246" y="1269582"/>
          <a:ext cx="913539" cy="736769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74.40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Deutsche im Ausland,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GHBG, Blindenhilfe,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Gesundheit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Sonja </a:t>
          </a:r>
          <a:r>
            <a:rPr lang="de-DE" sz="600" b="1" kern="120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Pellmann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6535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4246" y="1269582"/>
        <a:ext cx="913539" cy="736769"/>
      </dsp:txXfrm>
    </dsp:sp>
    <dsp:sp modelId="{70D03ECC-0783-4058-A470-DF069939114E}">
      <dsp:nvSpPr>
        <dsp:cNvPr id="0" name=""/>
        <dsp:cNvSpPr/>
      </dsp:nvSpPr>
      <dsp:spPr>
        <a:xfrm>
          <a:off x="4452631" y="2145862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74.41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GHBG, Blindenhilfe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Jörg Panhans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6947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52631" y="2145862"/>
        <a:ext cx="784181" cy="715310"/>
      </dsp:txXfrm>
    </dsp:sp>
    <dsp:sp modelId="{FE1F85CA-3047-4419-93CB-3D3CBBD4E674}">
      <dsp:nvSpPr>
        <dsp:cNvPr id="0" name=""/>
        <dsp:cNvSpPr/>
      </dsp:nvSpPr>
      <dsp:spPr>
        <a:xfrm>
          <a:off x="4453697" y="3002317"/>
          <a:ext cx="796085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74.42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Hilfe zur Gesundheit, Deutsche im Ausland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Nicole Assenmacher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6085</a:t>
          </a:r>
        </a:p>
      </dsp:txBody>
      <dsp:txXfrm>
        <a:off x="4453697" y="3002317"/>
        <a:ext cx="796085" cy="715310"/>
      </dsp:txXfrm>
    </dsp:sp>
    <dsp:sp modelId="{AD6CCE3B-9BDA-4A8D-8E2C-9D04990B964E}">
      <dsp:nvSpPr>
        <dsp:cNvPr id="0" name=""/>
        <dsp:cNvSpPr/>
      </dsp:nvSpPr>
      <dsp:spPr>
        <a:xfrm>
          <a:off x="5302464" y="1269582"/>
          <a:ext cx="913539" cy="737855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74.50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67 SGB XII,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Frauenhäuser,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NW-Projekt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Andreas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Zimmermann (V)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6698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02464" y="1269582"/>
        <a:ext cx="913539" cy="737855"/>
      </dsp:txXfrm>
    </dsp:sp>
    <dsp:sp modelId="{7A27B8CD-540A-4231-AAD6-5C750CD5E303}">
      <dsp:nvSpPr>
        <dsp:cNvPr id="0" name=""/>
        <dsp:cNvSpPr/>
      </dsp:nvSpPr>
      <dsp:spPr>
        <a:xfrm>
          <a:off x="5530849" y="2145862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74.51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Leistungen nach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 67 SGB XII ff.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Angela Wilms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7259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30849" y="2145862"/>
        <a:ext cx="784181" cy="715310"/>
      </dsp:txXfrm>
    </dsp:sp>
    <dsp:sp modelId="{754BE4CF-0307-4106-8EDA-E7C6BC5DED1A}">
      <dsp:nvSpPr>
        <dsp:cNvPr id="0" name=""/>
        <dsp:cNvSpPr/>
      </dsp:nvSpPr>
      <dsp:spPr>
        <a:xfrm>
          <a:off x="5535938" y="3003404"/>
          <a:ext cx="796085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74.52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§67 SGB XII,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Frauenhäuser,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NW-Projekte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Stephanie Baum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7213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35938" y="3003404"/>
        <a:ext cx="796085" cy="715310"/>
      </dsp:txXfrm>
    </dsp:sp>
    <dsp:sp modelId="{42DFE557-A23C-4AD3-A96F-000CEEA2B85D}">
      <dsp:nvSpPr>
        <dsp:cNvPr id="0" name=""/>
        <dsp:cNvSpPr/>
      </dsp:nvSpPr>
      <dsp:spPr>
        <a:xfrm>
          <a:off x="6380682" y="1269582"/>
          <a:ext cx="913539" cy="737855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Abteilung 74.60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Qualität und Prüfung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endParaRPr lang="de-DE" sz="600" b="1" kern="1200" dirty="0"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Sebastian Wagner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7608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80682" y="1269582"/>
        <a:ext cx="913539" cy="737855"/>
      </dsp:txXfrm>
    </dsp:sp>
    <dsp:sp modelId="{B252BF13-3600-4AAF-A3D0-5D18D257E066}">
      <dsp:nvSpPr>
        <dsp:cNvPr id="0" name=""/>
        <dsp:cNvSpPr/>
      </dsp:nvSpPr>
      <dsp:spPr>
        <a:xfrm>
          <a:off x="6609067" y="2145862"/>
          <a:ext cx="784181" cy="715310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74.61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Qualitätsprüfung, Qualitätsstandards fachgerechter Leistungserbringung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Nina Jansen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5695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09067" y="2145862"/>
        <a:ext cx="784181" cy="715310"/>
      </dsp:txXfrm>
    </dsp:sp>
    <dsp:sp modelId="{FAB344D7-69B1-4AAE-862B-355F37D1E660}">
      <dsp:nvSpPr>
        <dsp:cNvPr id="0" name=""/>
        <dsp:cNvSpPr/>
      </dsp:nvSpPr>
      <dsp:spPr>
        <a:xfrm>
          <a:off x="6609020" y="3003404"/>
          <a:ext cx="796085" cy="1001434"/>
        </a:xfrm>
        <a:prstGeom prst="rect">
          <a:avLst/>
        </a:prstGeom>
        <a:solidFill>
          <a:srgbClr val="EEF2F7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Team 74.62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Wirksamkeits-messung, Qualitätsdaten-management, Wirtschaftlichkeits-prüfung, Qualitätsprüfung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Ingo Kohlgraf</a:t>
          </a:r>
          <a:b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</a:b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7440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09020" y="3003404"/>
        <a:ext cx="796085" cy="1001434"/>
      </dsp:txXfrm>
    </dsp:sp>
    <dsp:sp modelId="{4B16ADCE-33AB-4312-B8C8-212E416F19ED}">
      <dsp:nvSpPr>
        <dsp:cNvPr id="0" name=""/>
        <dsp:cNvSpPr/>
      </dsp:nvSpPr>
      <dsp:spPr>
        <a:xfrm>
          <a:off x="3275386" y="644802"/>
          <a:ext cx="784181" cy="461941"/>
        </a:xfrm>
        <a:prstGeom prst="rect">
          <a:avLst/>
        </a:prstGeom>
        <a:solidFill>
          <a:srgbClr val="B1C5D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72000" rIns="3810" bIns="72000" numCol="1" spcCol="1270" anchor="ctr" anchorCtr="0">
          <a:noAutofit/>
        </a:bodyPr>
        <a:lstStyle/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Stabsstelle 74.01</a:t>
          </a:r>
          <a:b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MPD</a:t>
          </a: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Beate </a:t>
          </a:r>
          <a:r>
            <a:rPr lang="de-DE" sz="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Kubny</a:t>
          </a:r>
          <a:endParaRPr lang="de-DE" sz="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600" b="1" i="0" kern="1200" dirty="0">
              <a:latin typeface="Arial" panose="020B0604020202020204" pitchFamily="34" charset="0"/>
              <a:cs typeface="Arial" panose="020B0604020202020204" pitchFamily="34" charset="0"/>
            </a:rPr>
            <a:t>☎ </a:t>
          </a:r>
          <a:r>
            <a:rPr lang="de-DE" sz="600" b="1" kern="1200" dirty="0">
              <a:latin typeface="Arial" panose="020B0604020202020204" pitchFamily="34" charset="0"/>
              <a:cs typeface="Arial" panose="020B0604020202020204" pitchFamily="34" charset="0"/>
            </a:rPr>
            <a:t>6460</a:t>
          </a:r>
        </a:p>
      </dsp:txBody>
      <dsp:txXfrm>
        <a:off x="3275386" y="644802"/>
        <a:ext cx="784181" cy="461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845E18-2F57-4C0E-96CB-69FA72C653A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63600" y="0"/>
            <a:ext cx="36513" cy="719138"/>
          </a:xfrm>
          <a:prstGeom prst="rect">
            <a:avLst/>
          </a:prstGeom>
          <a:solidFill>
            <a:srgbClr val="98BF0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06475" y="0"/>
            <a:ext cx="35988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ts val="1300"/>
              </a:lnSpc>
              <a:defRPr/>
            </a:pPr>
            <a:r>
              <a:rPr lang="de-DE" sz="1000" b="1" dirty="0">
                <a:latin typeface="Verdana" pitchFamily="84" charset="0"/>
              </a:rPr>
              <a:t>LVR-Dezernat</a:t>
            </a:r>
            <a:r>
              <a:rPr lang="de-DE" sz="1000" b="1" baseline="0" dirty="0">
                <a:latin typeface="Verdana" pitchFamily="84" charset="0"/>
              </a:rPr>
              <a:t> Soziales</a:t>
            </a:r>
          </a:p>
          <a:p>
            <a:pPr>
              <a:lnSpc>
                <a:spcPts val="1300"/>
              </a:lnSpc>
              <a:defRPr/>
            </a:pPr>
            <a:r>
              <a:rPr lang="de-DE" sz="1000" b="1" baseline="0" dirty="0">
                <a:latin typeface="Verdana" pitchFamily="84" charset="0"/>
              </a:rPr>
              <a:t>Geschäftsleitung </a:t>
            </a:r>
            <a:endParaRPr lang="de-DE" sz="1000" dirty="0">
              <a:latin typeface="Verdana" pitchFamily="84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0" y="1006475"/>
            <a:ext cx="9144000" cy="0"/>
          </a:xfrm>
          <a:prstGeom prst="line">
            <a:avLst/>
          </a:prstGeom>
          <a:noFill/>
          <a:ln w="7200">
            <a:solidFill>
              <a:srgbClr val="00579D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0" y="6567488"/>
            <a:ext cx="9145588" cy="0"/>
          </a:xfrm>
          <a:prstGeom prst="line">
            <a:avLst/>
          </a:prstGeom>
          <a:noFill/>
          <a:ln w="7239">
            <a:solidFill>
              <a:srgbClr val="00579D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pic>
        <p:nvPicPr>
          <p:cNvPr id="8" name="Picture 13" descr="LVR_100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4825" y="287338"/>
            <a:ext cx="14398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6475" y="1366838"/>
            <a:ext cx="7288213" cy="1420812"/>
          </a:xfrm>
        </p:spPr>
        <p:txBody>
          <a:bodyPr anchor="b"/>
          <a:lstStyle>
            <a:lvl1pPr>
              <a:lnSpc>
                <a:spcPts val="5400"/>
              </a:lnSpc>
              <a:defRPr sz="3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2878138"/>
            <a:ext cx="7288213" cy="3275012"/>
          </a:xfrm>
        </p:spPr>
        <p:txBody>
          <a:bodyPr/>
          <a:lstStyle>
            <a:lvl1pPr marL="0" indent="0">
              <a:lnSpc>
                <a:spcPts val="4800"/>
              </a:lnSpc>
              <a:defRPr sz="3200" b="0"/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412D0-F984-43C9-A062-44029D3F7BDC}" type="datetime1">
              <a:rPr lang="de-DE" smtClean="0"/>
              <a:t>08.12.2025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73825" y="1295400"/>
            <a:ext cx="1820863" cy="49831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06475" y="1295400"/>
            <a:ext cx="5314950" cy="4983163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3B66C-5E9A-464B-ACF0-C9C512FE33B6}" type="datetime1">
              <a:rPr lang="de-DE" smtClean="0"/>
              <a:t>08.12.2025</a:t>
            </a:fld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179A733A-973F-4A03-87C8-725A3D02780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A2E9F-992A-423E-BF90-67656C2297E4}" type="datetime1">
              <a:rPr lang="de-DE" smtClean="0"/>
              <a:t>08.12.2025</a:t>
            </a:fld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00BCD5B5-C850-48D3-9B2A-3D4F5024DA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71462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C7360-B12F-412B-9E1F-D117B43B5D98}" type="datetime1">
              <a:rPr lang="de-DE" smtClean="0"/>
              <a:t>08.12.2025</a:t>
            </a:fld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A27665DC-54DB-4B76-9F6F-BA5BBFC0C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06475" y="2068513"/>
            <a:ext cx="3567113" cy="421005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25988" y="2068513"/>
            <a:ext cx="3568700" cy="421005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B7B2C-3447-4401-899C-EB64600AA7E0}" type="datetime1">
              <a:rPr lang="de-DE" smtClean="0"/>
              <a:t>08.12.2025</a:t>
            </a:fld>
            <a:endParaRPr lang="de-DE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2073EE3C-1D92-4238-B38E-EF62B3BA1A3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2A3D1-CDD9-4F0D-9505-C550699C7FEF}" type="datetime1">
              <a:rPr lang="de-DE" smtClean="0"/>
              <a:t>08.12.2025</a:t>
            </a:fld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6A36D1E1-C769-4A50-AFAE-F436AE5FA51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F97D7-8D4D-48A5-90F2-2A82DD557D8A}" type="datetime1">
              <a:rPr lang="de-DE" smtClean="0"/>
              <a:t>08.12.2025</a:t>
            </a:fld>
            <a:endParaRPr lang="de-DE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29391AF5-18AC-4D69-944A-A5091EE45C7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186766" cy="571504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0382" y="1785927"/>
            <a:ext cx="3254362" cy="458951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3857620" y="1785926"/>
            <a:ext cx="4786346" cy="457203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D159-D03E-43AD-A764-F176BF20241A}" type="datetime1">
              <a:rPr lang="de-DE" smtClean="0"/>
              <a:t>08.12.2025</a:t>
            </a:fld>
            <a:endParaRPr lang="de-DE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4C881127-D631-44D9-BE47-17A8FEA245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8D10C-380B-4FE7-8B04-024595AA6821}" type="datetime1">
              <a:rPr lang="de-DE" smtClean="0"/>
              <a:t>08.12.2025</a:t>
            </a:fld>
            <a:endParaRPr lang="de-DE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D30616B2-53D0-45BF-A3D6-EE96B92835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B388C-099E-4EA7-82F5-B2688E094084}" type="datetime1">
              <a:rPr lang="de-DE" smtClean="0"/>
              <a:t>08.12.2025</a:t>
            </a:fld>
            <a:endParaRPr lang="de-DE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8E12BF6E-85F0-46E5-9E50-78D7868F9E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06475" y="1295400"/>
            <a:ext cx="7288213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6475" y="2068513"/>
            <a:ext cx="7288213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863600" y="0"/>
            <a:ext cx="36513" cy="719138"/>
          </a:xfrm>
          <a:prstGeom prst="rect">
            <a:avLst/>
          </a:prstGeom>
          <a:solidFill>
            <a:srgbClr val="98BF0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006475"/>
            <a:ext cx="9144000" cy="0"/>
          </a:xfrm>
          <a:prstGeom prst="line">
            <a:avLst/>
          </a:prstGeom>
          <a:noFill/>
          <a:ln w="7200">
            <a:solidFill>
              <a:srgbClr val="00579D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>
            <a:off x="0" y="6567488"/>
            <a:ext cx="9145588" cy="0"/>
          </a:xfrm>
          <a:prstGeom prst="line">
            <a:avLst/>
          </a:prstGeom>
          <a:noFill/>
          <a:ln w="7239">
            <a:solidFill>
              <a:srgbClr val="00579D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pic>
        <p:nvPicPr>
          <p:cNvPr id="2055" name="Picture 22" descr="LVR_100_rgb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54825" y="287338"/>
            <a:ext cx="14398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553200"/>
            <a:ext cx="50387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lnSpc>
                <a:spcPts val="1200"/>
              </a:lnSpc>
              <a:defRPr sz="8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0C55BC7-D67F-4B67-9269-D102DA72679D}" type="datetime1">
              <a:rPr lang="de-DE" smtClean="0"/>
              <a:t>08.12.2025</a:t>
            </a:fld>
            <a:endParaRPr lang="de-DE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553200"/>
            <a:ext cx="19050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E11DD205-00E7-4575-92AF-DD50B976EA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1006475" y="0"/>
            <a:ext cx="35988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ts val="1300"/>
              </a:lnSpc>
              <a:defRPr/>
            </a:pPr>
            <a:r>
              <a:rPr lang="de-DE" sz="1000" b="1" dirty="0">
                <a:latin typeface="Verdana" pitchFamily="84" charset="0"/>
              </a:rPr>
              <a:t>LVR-Dezernat</a:t>
            </a:r>
            <a:r>
              <a:rPr lang="de-DE" sz="1000" b="1" baseline="0" dirty="0">
                <a:latin typeface="Verdana" pitchFamily="84" charset="0"/>
              </a:rPr>
              <a:t> Soziales</a:t>
            </a:r>
          </a:p>
          <a:p>
            <a:pPr>
              <a:lnSpc>
                <a:spcPts val="1300"/>
              </a:lnSpc>
              <a:defRPr/>
            </a:pPr>
            <a:r>
              <a:rPr lang="de-DE" sz="1000" b="1" baseline="0" dirty="0">
                <a:latin typeface="Verdana" pitchFamily="84" charset="0"/>
              </a:rPr>
              <a:t>Geschäftsleitung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sldNum="0" hdr="0" ftr="0"/>
  <p:txStyles>
    <p:titleStyle>
      <a:lvl1pPr algn="l" rtl="0" eaLnBrk="1" fontAlgn="base" hangingPunct="1">
        <a:lnSpc>
          <a:spcPts val="4200"/>
        </a:lnSpc>
        <a:spcBef>
          <a:spcPct val="0"/>
        </a:spcBef>
        <a:spcAft>
          <a:spcPct val="0"/>
        </a:spcAft>
        <a:defRPr sz="2800" b="1">
          <a:solidFill>
            <a:srgbClr val="00579D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4200"/>
        </a:lnSpc>
        <a:spcBef>
          <a:spcPct val="0"/>
        </a:spcBef>
        <a:spcAft>
          <a:spcPct val="0"/>
        </a:spcAft>
        <a:defRPr sz="28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2pPr>
      <a:lvl3pPr algn="l" rtl="0" eaLnBrk="1" fontAlgn="base" hangingPunct="1">
        <a:lnSpc>
          <a:spcPts val="4200"/>
        </a:lnSpc>
        <a:spcBef>
          <a:spcPct val="0"/>
        </a:spcBef>
        <a:spcAft>
          <a:spcPct val="0"/>
        </a:spcAft>
        <a:defRPr sz="28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3pPr>
      <a:lvl4pPr algn="l" rtl="0" eaLnBrk="1" fontAlgn="base" hangingPunct="1">
        <a:lnSpc>
          <a:spcPts val="4200"/>
        </a:lnSpc>
        <a:spcBef>
          <a:spcPct val="0"/>
        </a:spcBef>
        <a:spcAft>
          <a:spcPct val="0"/>
        </a:spcAft>
        <a:defRPr sz="28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4pPr>
      <a:lvl5pPr algn="l" rtl="0" eaLnBrk="1" fontAlgn="base" hangingPunct="1">
        <a:lnSpc>
          <a:spcPts val="4200"/>
        </a:lnSpc>
        <a:spcBef>
          <a:spcPct val="0"/>
        </a:spcBef>
        <a:spcAft>
          <a:spcPct val="0"/>
        </a:spcAft>
        <a:defRPr sz="28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5pPr>
      <a:lvl6pPr marL="4572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defRPr sz="14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6pPr>
      <a:lvl7pPr marL="9144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defRPr sz="14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7pPr>
      <a:lvl8pPr marL="13716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defRPr sz="14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8pPr>
      <a:lvl9pPr marL="18288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defRPr sz="1400" b="1">
          <a:solidFill>
            <a:srgbClr val="00579D"/>
          </a:solidFill>
          <a:latin typeface="Verdana" pitchFamily="84" charset="0"/>
          <a:ea typeface="ヒラギノ角ゴ Pro W3" pitchFamily="84" charset="-128"/>
        </a:defRPr>
      </a:lvl9pPr>
    </p:titleStyle>
    <p:bodyStyle>
      <a:lvl1pPr marL="342900" indent="-342900"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ts val="2000"/>
        </a:lnSpc>
        <a:spcBef>
          <a:spcPct val="0"/>
        </a:spcBef>
        <a:spcAft>
          <a:spcPct val="0"/>
        </a:spcAft>
        <a:buClr>
          <a:srgbClr val="00579D"/>
        </a:buClr>
        <a:buChar char="•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24734" cy="360040"/>
          </a:xfrm>
        </p:spPr>
        <p:txBody>
          <a:bodyPr/>
          <a:lstStyle/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Organigramm LVR-Fachbereich 74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579050181"/>
              </p:ext>
            </p:extLst>
          </p:nvPr>
        </p:nvGraphicFramePr>
        <p:xfrm>
          <a:off x="323528" y="1484784"/>
          <a:ext cx="842493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06.12.2025</a:t>
            </a:r>
          </a:p>
        </p:txBody>
      </p:sp>
    </p:spTree>
    <p:extLst>
      <p:ext uri="{BB962C8B-B14F-4D97-AF65-F5344CB8AC3E}">
        <p14:creationId xmlns:p14="http://schemas.microsoft.com/office/powerpoint/2010/main" val="524161689"/>
      </p:ext>
    </p:extLst>
  </p:cSld>
  <p:clrMapOvr>
    <a:masterClrMapping/>
  </p:clrMapOvr>
</p:sld>
</file>

<file path=ppt/theme/theme1.xml><?xml version="1.0" encoding="utf-8"?>
<a:theme xmlns:a="http://schemas.openxmlformats.org/drawingml/2006/main" name="LVR_TextPPTV6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-Design">
      <a:majorFont>
        <a:latin typeface="Verdana"/>
        <a:ea typeface="ヒラギノ角ゴ Pro W3"/>
        <a:cs typeface=""/>
      </a:majorFont>
      <a:minorFont>
        <a:latin typeface="Verdana"/>
        <a:ea typeface="ヒラギノ角ゴ Pro W3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4" charset="-128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373</Words>
  <Application>Microsoft Office PowerPoint</Application>
  <PresentationFormat>Bildschirmpräsentation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Verdana</vt:lpstr>
      <vt:lpstr>LVR_TextPPTV6</vt:lpstr>
      <vt:lpstr>Organigramm LVR-Fachbereich 74</vt:lpstr>
    </vt:vector>
  </TitlesOfParts>
  <Company>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Marvulli, Bianca</dc:creator>
  <cp:lastModifiedBy>Schäfer, Silke</cp:lastModifiedBy>
  <cp:revision>41</cp:revision>
  <dcterms:created xsi:type="dcterms:W3CDTF">2024-03-15T07:07:39Z</dcterms:created>
  <dcterms:modified xsi:type="dcterms:W3CDTF">2025-12-08T08:53:04Z</dcterms:modified>
</cp:coreProperties>
</file>